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259" r:id="rId3"/>
    <p:sldId id="260" r:id="rId4"/>
    <p:sldId id="261" r:id="rId5"/>
    <p:sldId id="262" r:id="rId6"/>
    <p:sldId id="290" r:id="rId7"/>
    <p:sldId id="263" r:id="rId8"/>
    <p:sldId id="293" r:id="rId9"/>
    <p:sldId id="274" r:id="rId10"/>
    <p:sldId id="264" r:id="rId11"/>
    <p:sldId id="265" r:id="rId12"/>
    <p:sldId id="266" r:id="rId13"/>
    <p:sldId id="295" r:id="rId14"/>
    <p:sldId id="267" r:id="rId15"/>
    <p:sldId id="268" r:id="rId16"/>
    <p:sldId id="297" r:id="rId17"/>
    <p:sldId id="269" r:id="rId18"/>
    <p:sldId id="288" r:id="rId19"/>
    <p:sldId id="299" r:id="rId20"/>
    <p:sldId id="300" r:id="rId21"/>
    <p:sldId id="273" r:id="rId22"/>
    <p:sldId id="270" r:id="rId23"/>
    <p:sldId id="271" r:id="rId24"/>
    <p:sldId id="298" r:id="rId25"/>
    <p:sldId id="281" r:id="rId26"/>
    <p:sldId id="280" r:id="rId27"/>
    <p:sldId id="283" r:id="rId28"/>
    <p:sldId id="284" r:id="rId29"/>
    <p:sldId id="303" r:id="rId30"/>
    <p:sldId id="306" r:id="rId31"/>
    <p:sldId id="307" r:id="rId32"/>
    <p:sldId id="304" r:id="rId33"/>
    <p:sldId id="305"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9CA1F00-BDFC-B64D-98E9-44F0F43F5DBA}">
          <p14:sldIdLst>
            <p14:sldId id="257"/>
            <p14:sldId id="259"/>
            <p14:sldId id="260"/>
            <p14:sldId id="261"/>
            <p14:sldId id="262"/>
            <p14:sldId id="290"/>
            <p14:sldId id="263"/>
            <p14:sldId id="293"/>
            <p14:sldId id="274"/>
          </p14:sldIdLst>
        </p14:section>
        <p14:section name="BLOC DE TEXTE" id="{BDAB64E4-A6F5-784F-9EC9-D5283C5B241D}">
          <p14:sldIdLst>
            <p14:sldId id="264"/>
            <p14:sldId id="265"/>
            <p14:sldId id="266"/>
            <p14:sldId id="295"/>
            <p14:sldId id="267"/>
            <p14:sldId id="268"/>
            <p14:sldId id="297"/>
            <p14:sldId id="269"/>
            <p14:sldId id="288"/>
            <p14:sldId id="299"/>
            <p14:sldId id="300"/>
          </p14:sldIdLst>
        </p14:section>
        <p14:section name="LISTE &amp; MOT CLES" id="{47A504A2-B1A8-9046-B040-03BFD2139031}">
          <p14:sldIdLst>
            <p14:sldId id="273"/>
            <p14:sldId id="270"/>
            <p14:sldId id="271"/>
            <p14:sldId id="298"/>
          </p14:sldIdLst>
        </p14:section>
        <p14:section name="IMAGES &amp; SCHEMA" id="{9D50B6B4-E277-5E4D-93B6-10ECA56CB6C0}">
          <p14:sldIdLst>
            <p14:sldId id="281"/>
            <p14:sldId id="280"/>
            <p14:sldId id="283"/>
            <p14:sldId id="284"/>
            <p14:sldId id="303"/>
            <p14:sldId id="306"/>
            <p14:sldId id="307"/>
            <p14:sldId id="304"/>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7FF"/>
    <a:srgbClr val="4B7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D2DFA2-1066-4319-A8ED-6C7E6A650F5D}" v="4" dt="2022-05-02T15:14:20.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86930" autoAdjust="0"/>
  </p:normalViewPr>
  <p:slideViewPr>
    <p:cSldViewPr snapToGrid="0">
      <p:cViewPr varScale="1">
        <p:scale>
          <a:sx n="97" d="100"/>
          <a:sy n="97" d="100"/>
        </p:scale>
        <p:origin x="124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elia Toniolo" userId="5620009e-94bf-4106-8d11-88d2b57ccb86" providerId="ADAL" clId="{1EF367A2-64C3-B247-B125-A5B08EF8B48E}"/>
    <pc:docChg chg="undo redo custSel addSld delSld modSld sldOrd modMainMaster addSection modSection">
      <pc:chgData name="Amelia Toniolo" userId="5620009e-94bf-4106-8d11-88d2b57ccb86" providerId="ADAL" clId="{1EF367A2-64C3-B247-B125-A5B08EF8B48E}" dt="2022-03-11T17:03:27.247" v="235" actId="20577"/>
      <pc:docMkLst>
        <pc:docMk/>
      </pc:docMkLst>
      <pc:sldChg chg="addSp delSp modSp mod">
        <pc:chgData name="Amelia Toniolo" userId="5620009e-94bf-4106-8d11-88d2b57ccb86" providerId="ADAL" clId="{1EF367A2-64C3-B247-B125-A5B08EF8B48E}" dt="2022-03-10T08:15:59.497" v="24" actId="164"/>
        <pc:sldMkLst>
          <pc:docMk/>
          <pc:sldMk cId="3327506464" sldId="262"/>
        </pc:sldMkLst>
        <pc:spChg chg="topLvl">
          <ac:chgData name="Amelia Toniolo" userId="5620009e-94bf-4106-8d11-88d2b57ccb86" providerId="ADAL" clId="{1EF367A2-64C3-B247-B125-A5B08EF8B48E}" dt="2022-03-10T08:14:28.925" v="5" actId="165"/>
          <ac:spMkLst>
            <pc:docMk/>
            <pc:sldMk cId="3327506464" sldId="262"/>
            <ac:spMk id="6" creationId="{6F11E15E-0422-284A-8161-5DA2DBD5F52C}"/>
          </ac:spMkLst>
        </pc:spChg>
        <pc:spChg chg="topLvl">
          <ac:chgData name="Amelia Toniolo" userId="5620009e-94bf-4106-8d11-88d2b57ccb86" providerId="ADAL" clId="{1EF367A2-64C3-B247-B125-A5B08EF8B48E}" dt="2022-03-10T08:14:28.925" v="5" actId="165"/>
          <ac:spMkLst>
            <pc:docMk/>
            <pc:sldMk cId="3327506464" sldId="262"/>
            <ac:spMk id="7" creationId="{ECCF0833-8174-0E4C-A63B-C08F463E4CC8}"/>
          </ac:spMkLst>
        </pc:spChg>
        <pc:spChg chg="topLvl">
          <ac:chgData name="Amelia Toniolo" userId="5620009e-94bf-4106-8d11-88d2b57ccb86" providerId="ADAL" clId="{1EF367A2-64C3-B247-B125-A5B08EF8B48E}" dt="2022-03-10T08:14:28.925" v="5" actId="165"/>
          <ac:spMkLst>
            <pc:docMk/>
            <pc:sldMk cId="3327506464" sldId="262"/>
            <ac:spMk id="8" creationId="{7BCDACC4-8B03-7A47-BEDA-D901032A1225}"/>
          </ac:spMkLst>
        </pc:spChg>
        <pc:spChg chg="topLvl">
          <ac:chgData name="Amelia Toniolo" userId="5620009e-94bf-4106-8d11-88d2b57ccb86" providerId="ADAL" clId="{1EF367A2-64C3-B247-B125-A5B08EF8B48E}" dt="2022-03-10T08:15:57.050" v="23" actId="164"/>
          <ac:spMkLst>
            <pc:docMk/>
            <pc:sldMk cId="3327506464" sldId="262"/>
            <ac:spMk id="20" creationId="{21C4EAC9-1636-5847-A10A-7A5384712627}"/>
          </ac:spMkLst>
        </pc:spChg>
        <pc:spChg chg="topLvl">
          <ac:chgData name="Amelia Toniolo" userId="5620009e-94bf-4106-8d11-88d2b57ccb86" providerId="ADAL" clId="{1EF367A2-64C3-B247-B125-A5B08EF8B48E}" dt="2022-03-10T08:15:57.050" v="23" actId="164"/>
          <ac:spMkLst>
            <pc:docMk/>
            <pc:sldMk cId="3327506464" sldId="262"/>
            <ac:spMk id="21" creationId="{D50D4D07-F244-1D4F-99DD-D50780B02F64}"/>
          </ac:spMkLst>
        </pc:spChg>
        <pc:grpChg chg="add">
          <ac:chgData name="Amelia Toniolo" userId="5620009e-94bf-4106-8d11-88d2b57ccb86" providerId="ADAL" clId="{1EF367A2-64C3-B247-B125-A5B08EF8B48E}" dt="2022-03-10T08:14:43.774" v="10" actId="164"/>
          <ac:grpSpMkLst>
            <pc:docMk/>
            <pc:sldMk cId="3327506464" sldId="262"/>
            <ac:grpSpMk id="3" creationId="{C1B87937-CB98-7340-8797-9F747817F02B}"/>
          </ac:grpSpMkLst>
        </pc:grpChg>
        <pc:grpChg chg="del">
          <ac:chgData name="Amelia Toniolo" userId="5620009e-94bf-4106-8d11-88d2b57ccb86" providerId="ADAL" clId="{1EF367A2-64C3-B247-B125-A5B08EF8B48E}" dt="2022-03-10T08:14:28.925" v="5" actId="165"/>
          <ac:grpSpMkLst>
            <pc:docMk/>
            <pc:sldMk cId="3327506464" sldId="262"/>
            <ac:grpSpMk id="4" creationId="{1FC53028-B13B-124D-956B-BC5790E433B8}"/>
          </ac:grpSpMkLst>
        </pc:grpChg>
        <pc:grpChg chg="del">
          <ac:chgData name="Amelia Toniolo" userId="5620009e-94bf-4106-8d11-88d2b57ccb86" providerId="ADAL" clId="{1EF367A2-64C3-B247-B125-A5B08EF8B48E}" dt="2022-03-10T08:14:49.716" v="11" actId="165"/>
          <ac:grpSpMkLst>
            <pc:docMk/>
            <pc:sldMk cId="3327506464" sldId="262"/>
            <ac:grpSpMk id="18" creationId="{0EA80C39-2BF8-6448-8524-70DFD1D55326}"/>
          </ac:grpSpMkLst>
        </pc:grpChg>
        <pc:grpChg chg="add del">
          <ac:chgData name="Amelia Toniolo" userId="5620009e-94bf-4106-8d11-88d2b57ccb86" providerId="ADAL" clId="{1EF367A2-64C3-B247-B125-A5B08EF8B48E}" dt="2022-03-10T08:15:59.497" v="24" actId="164"/>
          <ac:grpSpMkLst>
            <pc:docMk/>
            <pc:sldMk cId="3327506464" sldId="262"/>
            <ac:grpSpMk id="24" creationId="{21E2267D-5A75-AB49-B0D7-4C976923743E}"/>
          </ac:grpSpMkLst>
        </pc:grpChg>
        <pc:picChg chg="del topLvl">
          <ac:chgData name="Amelia Toniolo" userId="5620009e-94bf-4106-8d11-88d2b57ccb86" providerId="ADAL" clId="{1EF367A2-64C3-B247-B125-A5B08EF8B48E}" dt="2022-03-10T08:14:38.476" v="9" actId="478"/>
          <ac:picMkLst>
            <pc:docMk/>
            <pc:sldMk cId="3327506464" sldId="262"/>
            <ac:picMk id="5" creationId="{A91F1C11-B4FB-0444-99FC-85BC7A544AA7}"/>
          </ac:picMkLst>
        </pc:picChg>
        <pc:picChg chg="del topLvl">
          <ac:chgData name="Amelia Toniolo" userId="5620009e-94bf-4106-8d11-88d2b57ccb86" providerId="ADAL" clId="{1EF367A2-64C3-B247-B125-A5B08EF8B48E}" dt="2022-03-10T08:14:57.263" v="15" actId="478"/>
          <ac:picMkLst>
            <pc:docMk/>
            <pc:sldMk cId="3327506464" sldId="262"/>
            <ac:picMk id="19" creationId="{D5EEA27E-68B8-8542-A742-EADC8D11EF93}"/>
          </ac:picMkLst>
        </pc:picChg>
        <pc:picChg chg="add mod ord">
          <ac:chgData name="Amelia Toniolo" userId="5620009e-94bf-4106-8d11-88d2b57ccb86" providerId="ADAL" clId="{1EF367A2-64C3-B247-B125-A5B08EF8B48E}" dt="2022-03-10T08:14:36.283" v="8" actId="1076"/>
          <ac:picMkLst>
            <pc:docMk/>
            <pc:sldMk cId="3327506464" sldId="262"/>
            <ac:picMk id="22" creationId="{1E152D47-D107-0C4D-8D84-368613A5EB07}"/>
          </ac:picMkLst>
        </pc:picChg>
        <pc:picChg chg="add mod ord topLvl">
          <ac:chgData name="Amelia Toniolo" userId="5620009e-94bf-4106-8d11-88d2b57ccb86" providerId="ADAL" clId="{1EF367A2-64C3-B247-B125-A5B08EF8B48E}" dt="2022-03-10T08:15:57.050" v="23" actId="164"/>
          <ac:picMkLst>
            <pc:docMk/>
            <pc:sldMk cId="3327506464" sldId="262"/>
            <ac:picMk id="23" creationId="{0339A443-5580-6046-BE55-5E68B43C7B72}"/>
          </ac:picMkLst>
        </pc:picChg>
      </pc:sldChg>
      <pc:sldChg chg="addSp modSp mod ord">
        <pc:chgData name="Amelia Toniolo" userId="5620009e-94bf-4106-8d11-88d2b57ccb86" providerId="ADAL" clId="{1EF367A2-64C3-B247-B125-A5B08EF8B48E}" dt="2022-03-10T15:50:45.344" v="53" actId="207"/>
        <pc:sldMkLst>
          <pc:docMk/>
          <pc:sldMk cId="434968613" sldId="264"/>
        </pc:sldMkLst>
        <pc:spChg chg="add mod ord">
          <ac:chgData name="Amelia Toniolo" userId="5620009e-94bf-4106-8d11-88d2b57ccb86" providerId="ADAL" clId="{1EF367A2-64C3-B247-B125-A5B08EF8B48E}" dt="2022-03-10T15:50:43.747" v="52" actId="13244"/>
          <ac:spMkLst>
            <pc:docMk/>
            <pc:sldMk cId="434968613" sldId="264"/>
            <ac:spMk id="3" creationId="{10C9A588-751A-434E-8321-C4521730FA21}"/>
          </ac:spMkLst>
        </pc:spChg>
        <pc:spChg chg="mod">
          <ac:chgData name="Amelia Toniolo" userId="5620009e-94bf-4106-8d11-88d2b57ccb86" providerId="ADAL" clId="{1EF367A2-64C3-B247-B125-A5B08EF8B48E}" dt="2022-03-10T15:50:45.344" v="53" actId="207"/>
          <ac:spMkLst>
            <pc:docMk/>
            <pc:sldMk cId="434968613" sldId="264"/>
            <ac:spMk id="29" creationId="{9E9071E1-285D-BF48-8D1B-B26B1BD15E82}"/>
          </ac:spMkLst>
        </pc:spChg>
      </pc:sldChg>
      <pc:sldChg chg="addSp modSp mod">
        <pc:chgData name="Amelia Toniolo" userId="5620009e-94bf-4106-8d11-88d2b57ccb86" providerId="ADAL" clId="{1EF367A2-64C3-B247-B125-A5B08EF8B48E}" dt="2022-03-10T15:50:38.500" v="50" actId="207"/>
        <pc:sldMkLst>
          <pc:docMk/>
          <pc:sldMk cId="660739181" sldId="273"/>
        </pc:sldMkLst>
        <pc:spChg chg="add mod ord">
          <ac:chgData name="Amelia Toniolo" userId="5620009e-94bf-4106-8d11-88d2b57ccb86" providerId="ADAL" clId="{1EF367A2-64C3-B247-B125-A5B08EF8B48E}" dt="2022-03-10T15:50:36.163" v="49" actId="13244"/>
          <ac:spMkLst>
            <pc:docMk/>
            <pc:sldMk cId="660739181" sldId="273"/>
            <ac:spMk id="3" creationId="{24937FB3-AE08-AE43-BC25-A654108773A0}"/>
          </ac:spMkLst>
        </pc:spChg>
        <pc:spChg chg="mod">
          <ac:chgData name="Amelia Toniolo" userId="5620009e-94bf-4106-8d11-88d2b57ccb86" providerId="ADAL" clId="{1EF367A2-64C3-B247-B125-A5B08EF8B48E}" dt="2022-03-10T15:50:38.500" v="50" actId="207"/>
          <ac:spMkLst>
            <pc:docMk/>
            <pc:sldMk cId="660739181" sldId="273"/>
            <ac:spMk id="29" creationId="{9E9071E1-285D-BF48-8D1B-B26B1BD15E82}"/>
          </ac:spMkLst>
        </pc:spChg>
      </pc:sldChg>
      <pc:sldChg chg="del">
        <pc:chgData name="Amelia Toniolo" userId="5620009e-94bf-4106-8d11-88d2b57ccb86" providerId="ADAL" clId="{1EF367A2-64C3-B247-B125-A5B08EF8B48E}" dt="2022-03-10T08:16:04.660" v="26" actId="2696"/>
        <pc:sldMkLst>
          <pc:docMk/>
          <pc:sldMk cId="3678699912" sldId="275"/>
        </pc:sldMkLst>
      </pc:sldChg>
      <pc:sldChg chg="del">
        <pc:chgData name="Amelia Toniolo" userId="5620009e-94bf-4106-8d11-88d2b57ccb86" providerId="ADAL" clId="{1EF367A2-64C3-B247-B125-A5B08EF8B48E}" dt="2022-03-10T08:16:03.489" v="25" actId="2696"/>
        <pc:sldMkLst>
          <pc:docMk/>
          <pc:sldMk cId="2545898987" sldId="276"/>
        </pc:sldMkLst>
      </pc:sldChg>
      <pc:sldChg chg="add del">
        <pc:chgData name="Amelia Toniolo" userId="5620009e-94bf-4106-8d11-88d2b57ccb86" providerId="ADAL" clId="{1EF367A2-64C3-B247-B125-A5B08EF8B48E}" dt="2022-03-10T08:16:06.367" v="27" actId="2696"/>
        <pc:sldMkLst>
          <pc:docMk/>
          <pc:sldMk cId="630205582" sldId="277"/>
        </pc:sldMkLst>
      </pc:sldChg>
      <pc:sldChg chg="del">
        <pc:chgData name="Amelia Toniolo" userId="5620009e-94bf-4106-8d11-88d2b57ccb86" providerId="ADAL" clId="{1EF367A2-64C3-B247-B125-A5B08EF8B48E}" dt="2022-03-10T08:16:21.363" v="31" actId="2696"/>
        <pc:sldMkLst>
          <pc:docMk/>
          <pc:sldMk cId="1988627289" sldId="278"/>
        </pc:sldMkLst>
      </pc:sldChg>
      <pc:sldChg chg="add del">
        <pc:chgData name="Amelia Toniolo" userId="5620009e-94bf-4106-8d11-88d2b57ccb86" providerId="ADAL" clId="{1EF367A2-64C3-B247-B125-A5B08EF8B48E}" dt="2022-03-10T08:16:12.175" v="30" actId="2696"/>
        <pc:sldMkLst>
          <pc:docMk/>
          <pc:sldMk cId="1200215536" sldId="279"/>
        </pc:sldMkLst>
      </pc:sldChg>
      <pc:sldChg chg="addSp modSp mod">
        <pc:chgData name="Amelia Toniolo" userId="5620009e-94bf-4106-8d11-88d2b57ccb86" providerId="ADAL" clId="{1EF367A2-64C3-B247-B125-A5B08EF8B48E}" dt="2022-03-10T15:50:33.038" v="47" actId="207"/>
        <pc:sldMkLst>
          <pc:docMk/>
          <pc:sldMk cId="2836727451" sldId="281"/>
        </pc:sldMkLst>
        <pc:spChg chg="add mod ord">
          <ac:chgData name="Amelia Toniolo" userId="5620009e-94bf-4106-8d11-88d2b57ccb86" providerId="ADAL" clId="{1EF367A2-64C3-B247-B125-A5B08EF8B48E}" dt="2022-03-10T15:50:26.926" v="46" actId="14100"/>
          <ac:spMkLst>
            <pc:docMk/>
            <pc:sldMk cId="2836727451" sldId="281"/>
            <ac:spMk id="2" creationId="{4C2C040A-9CE3-774C-8025-BA2D46F533FD}"/>
          </ac:spMkLst>
        </pc:spChg>
        <pc:spChg chg="mod">
          <ac:chgData name="Amelia Toniolo" userId="5620009e-94bf-4106-8d11-88d2b57ccb86" providerId="ADAL" clId="{1EF367A2-64C3-B247-B125-A5B08EF8B48E}" dt="2022-03-10T15:50:33.038" v="47" actId="207"/>
          <ac:spMkLst>
            <pc:docMk/>
            <pc:sldMk cId="2836727451" sldId="281"/>
            <ac:spMk id="29" creationId="{9E9071E1-285D-BF48-8D1B-B26B1BD15E82}"/>
          </ac:spMkLst>
        </pc:spChg>
      </pc:sldChg>
      <pc:sldChg chg="add del">
        <pc:chgData name="Amelia Toniolo" userId="5620009e-94bf-4106-8d11-88d2b57ccb86" providerId="ADAL" clId="{1EF367A2-64C3-B247-B125-A5B08EF8B48E}" dt="2022-03-10T08:16:09.970" v="29" actId="2696"/>
        <pc:sldMkLst>
          <pc:docMk/>
          <pc:sldMk cId="2575645049" sldId="282"/>
        </pc:sldMkLst>
      </pc:sldChg>
      <pc:sldChg chg="modSp mod">
        <pc:chgData name="Amelia Toniolo" userId="5620009e-94bf-4106-8d11-88d2b57ccb86" providerId="ADAL" clId="{1EF367A2-64C3-B247-B125-A5B08EF8B48E}" dt="2022-03-10T08:14:12.265" v="3" actId="20577"/>
        <pc:sldMkLst>
          <pc:docMk/>
          <pc:sldMk cId="3456854720" sldId="290"/>
        </pc:sldMkLst>
        <pc:spChg chg="mod">
          <ac:chgData name="Amelia Toniolo" userId="5620009e-94bf-4106-8d11-88d2b57ccb86" providerId="ADAL" clId="{1EF367A2-64C3-B247-B125-A5B08EF8B48E}" dt="2022-03-10T08:14:12.265" v="3" actId="20577"/>
          <ac:spMkLst>
            <pc:docMk/>
            <pc:sldMk cId="3456854720" sldId="290"/>
            <ac:spMk id="22" creationId="{B2954927-C4C5-4FD3-BCA0-5CEEDD7A1216}"/>
          </ac:spMkLst>
        </pc:spChg>
      </pc:sldChg>
      <pc:sldChg chg="del">
        <pc:chgData name="Amelia Toniolo" userId="5620009e-94bf-4106-8d11-88d2b57ccb86" providerId="ADAL" clId="{1EF367A2-64C3-B247-B125-A5B08EF8B48E}" dt="2022-03-10T08:16:36.547" v="34" actId="2696"/>
        <pc:sldMkLst>
          <pc:docMk/>
          <pc:sldMk cId="1112347021" sldId="294"/>
        </pc:sldMkLst>
      </pc:sldChg>
      <pc:sldChg chg="del">
        <pc:chgData name="Amelia Toniolo" userId="5620009e-94bf-4106-8d11-88d2b57ccb86" providerId="ADAL" clId="{1EF367A2-64C3-B247-B125-A5B08EF8B48E}" dt="2022-03-10T08:16:33.278" v="33" actId="2696"/>
        <pc:sldMkLst>
          <pc:docMk/>
          <pc:sldMk cId="2364754349" sldId="296"/>
        </pc:sldMkLst>
      </pc:sldChg>
      <pc:sldChg chg="del">
        <pc:chgData name="Amelia Toniolo" userId="5620009e-94bf-4106-8d11-88d2b57ccb86" providerId="ADAL" clId="{1EF367A2-64C3-B247-B125-A5B08EF8B48E}" dt="2022-03-10T08:16:23.894" v="32" actId="2696"/>
        <pc:sldMkLst>
          <pc:docMk/>
          <pc:sldMk cId="3442524460" sldId="301"/>
        </pc:sldMkLst>
      </pc:sldChg>
      <pc:sldChg chg="del">
        <pc:chgData name="Amelia Toniolo" userId="5620009e-94bf-4106-8d11-88d2b57ccb86" providerId="ADAL" clId="{1EF367A2-64C3-B247-B125-A5B08EF8B48E}" dt="2022-03-10T08:16:07.088" v="28" actId="2696"/>
        <pc:sldMkLst>
          <pc:docMk/>
          <pc:sldMk cId="42336597" sldId="302"/>
        </pc:sldMkLst>
      </pc:sldChg>
      <pc:sldChg chg="addSp modSp new mod modClrScheme chgLayout">
        <pc:chgData name="Amelia Toniolo" userId="5620009e-94bf-4106-8d11-88d2b57ccb86" providerId="ADAL" clId="{1EF367A2-64C3-B247-B125-A5B08EF8B48E}" dt="2022-03-10T16:10:33.686" v="123" actId="207"/>
        <pc:sldMkLst>
          <pc:docMk/>
          <pc:sldMk cId="617056095" sldId="304"/>
        </pc:sldMkLst>
        <pc:spChg chg="add mod">
          <ac:chgData name="Amelia Toniolo" userId="5620009e-94bf-4106-8d11-88d2b57ccb86" providerId="ADAL" clId="{1EF367A2-64C3-B247-B125-A5B08EF8B48E}" dt="2022-03-10T16:10:33.686" v="123" actId="207"/>
          <ac:spMkLst>
            <pc:docMk/>
            <pc:sldMk cId="617056095" sldId="304"/>
            <ac:spMk id="2" creationId="{B217E624-392A-2443-9C52-380B87A78A1C}"/>
          </ac:spMkLst>
        </pc:spChg>
        <pc:spChg chg="add mod">
          <ac:chgData name="Amelia Toniolo" userId="5620009e-94bf-4106-8d11-88d2b57ccb86" providerId="ADAL" clId="{1EF367A2-64C3-B247-B125-A5B08EF8B48E}" dt="2022-03-10T16:10:29.130" v="122" actId="20577"/>
          <ac:spMkLst>
            <pc:docMk/>
            <pc:sldMk cId="617056095" sldId="304"/>
            <ac:spMk id="3" creationId="{8FE473E1-58EE-FE41-8A8A-09FFAA0E33A6}"/>
          </ac:spMkLst>
        </pc:spChg>
      </pc:sldChg>
      <pc:sldChg chg="addSp modSp new mod modClrScheme chgLayout">
        <pc:chgData name="Amelia Toniolo" userId="5620009e-94bf-4106-8d11-88d2b57ccb86" providerId="ADAL" clId="{1EF367A2-64C3-B247-B125-A5B08EF8B48E}" dt="2022-03-11T11:36:15.771" v="172" actId="962"/>
        <pc:sldMkLst>
          <pc:docMk/>
          <pc:sldMk cId="1420479075" sldId="305"/>
        </pc:sldMkLst>
        <pc:spChg chg="mod">
          <ac:chgData name="Amelia Toniolo" userId="5620009e-94bf-4106-8d11-88d2b57ccb86" providerId="ADAL" clId="{1EF367A2-64C3-B247-B125-A5B08EF8B48E}" dt="2022-03-10T16:31:43.187" v="124"/>
          <ac:spMkLst>
            <pc:docMk/>
            <pc:sldMk cId="1420479075" sldId="305"/>
            <ac:spMk id="3" creationId="{0D3025F9-989A-6A4A-BCF5-430669A4199D}"/>
          </ac:spMkLst>
        </pc:spChg>
        <pc:spChg chg="mod">
          <ac:chgData name="Amelia Toniolo" userId="5620009e-94bf-4106-8d11-88d2b57ccb86" providerId="ADAL" clId="{1EF367A2-64C3-B247-B125-A5B08EF8B48E}" dt="2022-03-10T16:31:43.187" v="124"/>
          <ac:spMkLst>
            <pc:docMk/>
            <pc:sldMk cId="1420479075" sldId="305"/>
            <ac:spMk id="4" creationId="{95DC9478-2A2C-7E43-85DF-8CBCAD004DF1}"/>
          </ac:spMkLst>
        </pc:spChg>
        <pc:spChg chg="mod">
          <ac:chgData name="Amelia Toniolo" userId="5620009e-94bf-4106-8d11-88d2b57ccb86" providerId="ADAL" clId="{1EF367A2-64C3-B247-B125-A5B08EF8B48E}" dt="2022-03-10T16:31:43.187" v="124"/>
          <ac:spMkLst>
            <pc:docMk/>
            <pc:sldMk cId="1420479075" sldId="305"/>
            <ac:spMk id="5" creationId="{4A872EB7-3FC8-C747-A959-E00210DE9C2C}"/>
          </ac:spMkLst>
        </pc:spChg>
        <pc:spChg chg="mod">
          <ac:chgData name="Amelia Toniolo" userId="5620009e-94bf-4106-8d11-88d2b57ccb86" providerId="ADAL" clId="{1EF367A2-64C3-B247-B125-A5B08EF8B48E}" dt="2022-03-10T16:34:15.475" v="127"/>
          <ac:spMkLst>
            <pc:docMk/>
            <pc:sldMk cId="1420479075" sldId="305"/>
            <ac:spMk id="7" creationId="{0FEA9321-57C4-F84A-B609-40AAB5B64A65}"/>
          </ac:spMkLst>
        </pc:spChg>
        <pc:spChg chg="mod">
          <ac:chgData name="Amelia Toniolo" userId="5620009e-94bf-4106-8d11-88d2b57ccb86" providerId="ADAL" clId="{1EF367A2-64C3-B247-B125-A5B08EF8B48E}" dt="2022-03-10T16:34:15.475" v="127"/>
          <ac:spMkLst>
            <pc:docMk/>
            <pc:sldMk cId="1420479075" sldId="305"/>
            <ac:spMk id="8" creationId="{B9D602E1-B85D-2945-B4C4-511F5F576A11}"/>
          </ac:spMkLst>
        </pc:spChg>
        <pc:spChg chg="mod">
          <ac:chgData name="Amelia Toniolo" userId="5620009e-94bf-4106-8d11-88d2b57ccb86" providerId="ADAL" clId="{1EF367A2-64C3-B247-B125-A5B08EF8B48E}" dt="2022-03-10T16:34:15.475" v="127"/>
          <ac:spMkLst>
            <pc:docMk/>
            <pc:sldMk cId="1420479075" sldId="305"/>
            <ac:spMk id="9" creationId="{C7C20C10-D3E7-504A-8924-37735348DEC0}"/>
          </ac:spMkLst>
        </pc:spChg>
        <pc:spChg chg="mod">
          <ac:chgData name="Amelia Toniolo" userId="5620009e-94bf-4106-8d11-88d2b57ccb86" providerId="ADAL" clId="{1EF367A2-64C3-B247-B125-A5B08EF8B48E}" dt="2022-03-10T16:34:15.475" v="127"/>
          <ac:spMkLst>
            <pc:docMk/>
            <pc:sldMk cId="1420479075" sldId="305"/>
            <ac:spMk id="10" creationId="{53FCCE69-CA3F-1F4B-868B-6E048C77742A}"/>
          </ac:spMkLst>
        </pc:spChg>
        <pc:spChg chg="mod">
          <ac:chgData name="Amelia Toniolo" userId="5620009e-94bf-4106-8d11-88d2b57ccb86" providerId="ADAL" clId="{1EF367A2-64C3-B247-B125-A5B08EF8B48E}" dt="2022-03-10T16:34:15.475" v="127"/>
          <ac:spMkLst>
            <pc:docMk/>
            <pc:sldMk cId="1420479075" sldId="305"/>
            <ac:spMk id="11" creationId="{5BAA6AEA-9A8A-3744-86C8-1397AF05191A}"/>
          </ac:spMkLst>
        </pc:spChg>
        <pc:spChg chg="mod">
          <ac:chgData name="Amelia Toniolo" userId="5620009e-94bf-4106-8d11-88d2b57ccb86" providerId="ADAL" clId="{1EF367A2-64C3-B247-B125-A5B08EF8B48E}" dt="2022-03-10T16:34:15.475" v="127"/>
          <ac:spMkLst>
            <pc:docMk/>
            <pc:sldMk cId="1420479075" sldId="305"/>
            <ac:spMk id="12" creationId="{56326D60-C985-5147-A0C7-2DD05BF58232}"/>
          </ac:spMkLst>
        </pc:spChg>
        <pc:spChg chg="mod">
          <ac:chgData name="Amelia Toniolo" userId="5620009e-94bf-4106-8d11-88d2b57ccb86" providerId="ADAL" clId="{1EF367A2-64C3-B247-B125-A5B08EF8B48E}" dt="2022-03-10T16:34:15.475" v="127"/>
          <ac:spMkLst>
            <pc:docMk/>
            <pc:sldMk cId="1420479075" sldId="305"/>
            <ac:spMk id="13" creationId="{43398A9D-34FF-DF40-8CC8-4E7600C28BF4}"/>
          </ac:spMkLst>
        </pc:spChg>
        <pc:spChg chg="mod">
          <ac:chgData name="Amelia Toniolo" userId="5620009e-94bf-4106-8d11-88d2b57ccb86" providerId="ADAL" clId="{1EF367A2-64C3-B247-B125-A5B08EF8B48E}" dt="2022-03-10T16:34:45.204" v="131"/>
          <ac:spMkLst>
            <pc:docMk/>
            <pc:sldMk cId="1420479075" sldId="305"/>
            <ac:spMk id="15" creationId="{B447072C-1B9D-824F-A1F1-91DCA289A4CA}"/>
          </ac:spMkLst>
        </pc:spChg>
        <pc:spChg chg="mod">
          <ac:chgData name="Amelia Toniolo" userId="5620009e-94bf-4106-8d11-88d2b57ccb86" providerId="ADAL" clId="{1EF367A2-64C3-B247-B125-A5B08EF8B48E}" dt="2022-03-10T16:34:45.204" v="131"/>
          <ac:spMkLst>
            <pc:docMk/>
            <pc:sldMk cId="1420479075" sldId="305"/>
            <ac:spMk id="16" creationId="{BF0D2EEE-E3C6-FA4D-86C1-1EFCECB6AB7C}"/>
          </ac:spMkLst>
        </pc:spChg>
        <pc:spChg chg="mod">
          <ac:chgData name="Amelia Toniolo" userId="5620009e-94bf-4106-8d11-88d2b57ccb86" providerId="ADAL" clId="{1EF367A2-64C3-B247-B125-A5B08EF8B48E}" dt="2022-03-10T16:34:45.204" v="131"/>
          <ac:spMkLst>
            <pc:docMk/>
            <pc:sldMk cId="1420479075" sldId="305"/>
            <ac:spMk id="17" creationId="{9900B278-3C51-7F45-8D4C-E535ACC48FB5}"/>
          </ac:spMkLst>
        </pc:spChg>
        <pc:spChg chg="mod">
          <ac:chgData name="Amelia Toniolo" userId="5620009e-94bf-4106-8d11-88d2b57ccb86" providerId="ADAL" clId="{1EF367A2-64C3-B247-B125-A5B08EF8B48E}" dt="2022-03-10T16:35:17.061" v="137"/>
          <ac:spMkLst>
            <pc:docMk/>
            <pc:sldMk cId="1420479075" sldId="305"/>
            <ac:spMk id="19" creationId="{B03DB86E-DA2C-5641-BE03-A29744054375}"/>
          </ac:spMkLst>
        </pc:spChg>
        <pc:spChg chg="mod">
          <ac:chgData name="Amelia Toniolo" userId="5620009e-94bf-4106-8d11-88d2b57ccb86" providerId="ADAL" clId="{1EF367A2-64C3-B247-B125-A5B08EF8B48E}" dt="2022-03-10T16:35:17.061" v="137"/>
          <ac:spMkLst>
            <pc:docMk/>
            <pc:sldMk cId="1420479075" sldId="305"/>
            <ac:spMk id="20" creationId="{F3178526-FF01-5C4A-A2A4-D0533CD609F4}"/>
          </ac:spMkLst>
        </pc:spChg>
        <pc:spChg chg="mod">
          <ac:chgData name="Amelia Toniolo" userId="5620009e-94bf-4106-8d11-88d2b57ccb86" providerId="ADAL" clId="{1EF367A2-64C3-B247-B125-A5B08EF8B48E}" dt="2022-03-10T16:35:17.061" v="137"/>
          <ac:spMkLst>
            <pc:docMk/>
            <pc:sldMk cId="1420479075" sldId="305"/>
            <ac:spMk id="21" creationId="{0B94B309-C345-E14A-92E7-25A1DA5BB14D}"/>
          </ac:spMkLst>
        </pc:spChg>
        <pc:spChg chg="mod">
          <ac:chgData name="Amelia Toniolo" userId="5620009e-94bf-4106-8d11-88d2b57ccb86" providerId="ADAL" clId="{1EF367A2-64C3-B247-B125-A5B08EF8B48E}" dt="2022-03-10T16:35:50.008" v="140"/>
          <ac:spMkLst>
            <pc:docMk/>
            <pc:sldMk cId="1420479075" sldId="305"/>
            <ac:spMk id="24" creationId="{E5A2FD52-7C86-7C44-9D0D-FD1ABC5BC702}"/>
          </ac:spMkLst>
        </pc:spChg>
        <pc:spChg chg="mod">
          <ac:chgData name="Amelia Toniolo" userId="5620009e-94bf-4106-8d11-88d2b57ccb86" providerId="ADAL" clId="{1EF367A2-64C3-B247-B125-A5B08EF8B48E}" dt="2022-03-10T16:35:50.008" v="140"/>
          <ac:spMkLst>
            <pc:docMk/>
            <pc:sldMk cId="1420479075" sldId="305"/>
            <ac:spMk id="25" creationId="{A2B83778-D693-8A49-AAF4-96AC3AB17527}"/>
          </ac:spMkLst>
        </pc:spChg>
        <pc:spChg chg="mod">
          <ac:chgData name="Amelia Toniolo" userId="5620009e-94bf-4106-8d11-88d2b57ccb86" providerId="ADAL" clId="{1EF367A2-64C3-B247-B125-A5B08EF8B48E}" dt="2022-03-10T16:35:50.008" v="140"/>
          <ac:spMkLst>
            <pc:docMk/>
            <pc:sldMk cId="1420479075" sldId="305"/>
            <ac:spMk id="26" creationId="{689402DE-36F5-A345-B106-648BC5719CBE}"/>
          </ac:spMkLst>
        </pc:spChg>
        <pc:spChg chg="mod">
          <ac:chgData name="Amelia Toniolo" userId="5620009e-94bf-4106-8d11-88d2b57ccb86" providerId="ADAL" clId="{1EF367A2-64C3-B247-B125-A5B08EF8B48E}" dt="2022-03-11T11:33:11.334" v="143"/>
          <ac:spMkLst>
            <pc:docMk/>
            <pc:sldMk cId="1420479075" sldId="305"/>
            <ac:spMk id="28" creationId="{33C1B36D-CADC-A74A-BF79-7B03B7A45871}"/>
          </ac:spMkLst>
        </pc:spChg>
        <pc:spChg chg="mod">
          <ac:chgData name="Amelia Toniolo" userId="5620009e-94bf-4106-8d11-88d2b57ccb86" providerId="ADAL" clId="{1EF367A2-64C3-B247-B125-A5B08EF8B48E}" dt="2022-03-11T11:33:11.334" v="143"/>
          <ac:spMkLst>
            <pc:docMk/>
            <pc:sldMk cId="1420479075" sldId="305"/>
            <ac:spMk id="29" creationId="{81582267-AA25-B847-8A54-3648D30862E1}"/>
          </ac:spMkLst>
        </pc:spChg>
        <pc:spChg chg="mod">
          <ac:chgData name="Amelia Toniolo" userId="5620009e-94bf-4106-8d11-88d2b57ccb86" providerId="ADAL" clId="{1EF367A2-64C3-B247-B125-A5B08EF8B48E}" dt="2022-03-11T11:33:30.225" v="146"/>
          <ac:spMkLst>
            <pc:docMk/>
            <pc:sldMk cId="1420479075" sldId="305"/>
            <ac:spMk id="32" creationId="{BB998AAC-52A0-F84E-86E7-855FBDE1CA43}"/>
          </ac:spMkLst>
        </pc:spChg>
        <pc:spChg chg="mod">
          <ac:chgData name="Amelia Toniolo" userId="5620009e-94bf-4106-8d11-88d2b57ccb86" providerId="ADAL" clId="{1EF367A2-64C3-B247-B125-A5B08EF8B48E}" dt="2022-03-11T11:33:30.225" v="146"/>
          <ac:spMkLst>
            <pc:docMk/>
            <pc:sldMk cId="1420479075" sldId="305"/>
            <ac:spMk id="33" creationId="{14568DF3-1352-C244-A129-981B4E980FFB}"/>
          </ac:spMkLst>
        </pc:spChg>
        <pc:spChg chg="mod">
          <ac:chgData name="Amelia Toniolo" userId="5620009e-94bf-4106-8d11-88d2b57ccb86" providerId="ADAL" clId="{1EF367A2-64C3-B247-B125-A5B08EF8B48E}" dt="2022-03-11T11:33:30.225" v="146"/>
          <ac:spMkLst>
            <pc:docMk/>
            <pc:sldMk cId="1420479075" sldId="305"/>
            <ac:spMk id="34" creationId="{4B00100F-F888-7B4B-8E21-8786DCDCFFCA}"/>
          </ac:spMkLst>
        </pc:spChg>
        <pc:spChg chg="mod">
          <ac:chgData name="Amelia Toniolo" userId="5620009e-94bf-4106-8d11-88d2b57ccb86" providerId="ADAL" clId="{1EF367A2-64C3-B247-B125-A5B08EF8B48E}" dt="2022-03-11T11:34:26.097" v="156"/>
          <ac:spMkLst>
            <pc:docMk/>
            <pc:sldMk cId="1420479075" sldId="305"/>
            <ac:spMk id="36" creationId="{EC6F4733-FE79-D343-91DE-F472E15E7DEA}"/>
          </ac:spMkLst>
        </pc:spChg>
        <pc:spChg chg="mod">
          <ac:chgData name="Amelia Toniolo" userId="5620009e-94bf-4106-8d11-88d2b57ccb86" providerId="ADAL" clId="{1EF367A2-64C3-B247-B125-A5B08EF8B48E}" dt="2022-03-11T11:34:26.097" v="156"/>
          <ac:spMkLst>
            <pc:docMk/>
            <pc:sldMk cId="1420479075" sldId="305"/>
            <ac:spMk id="37" creationId="{B92A7336-CC91-B648-822E-ADB9F83F84B1}"/>
          </ac:spMkLst>
        </pc:spChg>
        <pc:spChg chg="mod">
          <ac:chgData name="Amelia Toniolo" userId="5620009e-94bf-4106-8d11-88d2b57ccb86" providerId="ADAL" clId="{1EF367A2-64C3-B247-B125-A5B08EF8B48E}" dt="2022-03-11T11:34:41.678" v="159"/>
          <ac:spMkLst>
            <pc:docMk/>
            <pc:sldMk cId="1420479075" sldId="305"/>
            <ac:spMk id="39" creationId="{D6DCDEA2-E6AE-FD4C-A57D-5BD5F67A9B07}"/>
          </ac:spMkLst>
        </pc:spChg>
        <pc:spChg chg="mod">
          <ac:chgData name="Amelia Toniolo" userId="5620009e-94bf-4106-8d11-88d2b57ccb86" providerId="ADAL" clId="{1EF367A2-64C3-B247-B125-A5B08EF8B48E}" dt="2022-03-11T11:34:41.678" v="159"/>
          <ac:spMkLst>
            <pc:docMk/>
            <pc:sldMk cId="1420479075" sldId="305"/>
            <ac:spMk id="40" creationId="{83A85777-8E4E-B64E-91B9-21D1219F2217}"/>
          </ac:spMkLst>
        </pc:spChg>
        <pc:spChg chg="mod">
          <ac:chgData name="Amelia Toniolo" userId="5620009e-94bf-4106-8d11-88d2b57ccb86" providerId="ADAL" clId="{1EF367A2-64C3-B247-B125-A5B08EF8B48E}" dt="2022-03-11T11:34:41.678" v="159"/>
          <ac:spMkLst>
            <pc:docMk/>
            <pc:sldMk cId="1420479075" sldId="305"/>
            <ac:spMk id="41" creationId="{E55C8CD1-540A-F149-A6BE-64AA4641C957}"/>
          </ac:spMkLst>
        </pc:spChg>
        <pc:spChg chg="mod">
          <ac:chgData name="Amelia Toniolo" userId="5620009e-94bf-4106-8d11-88d2b57ccb86" providerId="ADAL" clId="{1EF367A2-64C3-B247-B125-A5B08EF8B48E}" dt="2022-03-11T11:34:56.367" v="161"/>
          <ac:spMkLst>
            <pc:docMk/>
            <pc:sldMk cId="1420479075" sldId="305"/>
            <ac:spMk id="43" creationId="{40E89741-7BF6-744F-BA1D-E4B21B56C17F}"/>
          </ac:spMkLst>
        </pc:spChg>
        <pc:spChg chg="mod">
          <ac:chgData name="Amelia Toniolo" userId="5620009e-94bf-4106-8d11-88d2b57ccb86" providerId="ADAL" clId="{1EF367A2-64C3-B247-B125-A5B08EF8B48E}" dt="2022-03-11T11:34:56.367" v="161"/>
          <ac:spMkLst>
            <pc:docMk/>
            <pc:sldMk cId="1420479075" sldId="305"/>
            <ac:spMk id="44" creationId="{50AEEEC4-AEFB-9D43-885D-21EC9819BFFD}"/>
          </ac:spMkLst>
        </pc:spChg>
        <pc:spChg chg="mod">
          <ac:chgData name="Amelia Toniolo" userId="5620009e-94bf-4106-8d11-88d2b57ccb86" providerId="ADAL" clId="{1EF367A2-64C3-B247-B125-A5B08EF8B48E}" dt="2022-03-11T11:34:56.367" v="161"/>
          <ac:spMkLst>
            <pc:docMk/>
            <pc:sldMk cId="1420479075" sldId="305"/>
            <ac:spMk id="45" creationId="{4B66AE62-C753-1843-8403-C1EA1A06637E}"/>
          </ac:spMkLst>
        </pc:spChg>
        <pc:spChg chg="mod">
          <ac:chgData name="Amelia Toniolo" userId="5620009e-94bf-4106-8d11-88d2b57ccb86" providerId="ADAL" clId="{1EF367A2-64C3-B247-B125-A5B08EF8B48E}" dt="2022-03-11T11:34:56.367" v="161"/>
          <ac:spMkLst>
            <pc:docMk/>
            <pc:sldMk cId="1420479075" sldId="305"/>
            <ac:spMk id="46" creationId="{59AEBE33-D083-9C40-A753-431C70F121CE}"/>
          </ac:spMkLst>
        </pc:spChg>
        <pc:spChg chg="mod">
          <ac:chgData name="Amelia Toniolo" userId="5620009e-94bf-4106-8d11-88d2b57ccb86" providerId="ADAL" clId="{1EF367A2-64C3-B247-B125-A5B08EF8B48E}" dt="2022-03-11T11:34:56.367" v="161"/>
          <ac:spMkLst>
            <pc:docMk/>
            <pc:sldMk cId="1420479075" sldId="305"/>
            <ac:spMk id="47" creationId="{DD32C335-6B96-2241-840F-8CF658E2B4C4}"/>
          </ac:spMkLst>
        </pc:spChg>
        <pc:spChg chg="mod">
          <ac:chgData name="Amelia Toniolo" userId="5620009e-94bf-4106-8d11-88d2b57ccb86" providerId="ADAL" clId="{1EF367A2-64C3-B247-B125-A5B08EF8B48E}" dt="2022-03-11T11:34:56.367" v="161"/>
          <ac:spMkLst>
            <pc:docMk/>
            <pc:sldMk cId="1420479075" sldId="305"/>
            <ac:spMk id="48" creationId="{42C7FD6B-B154-A84F-8111-E49AEFD95818}"/>
          </ac:spMkLst>
        </pc:spChg>
        <pc:spChg chg="mod">
          <ac:chgData name="Amelia Toniolo" userId="5620009e-94bf-4106-8d11-88d2b57ccb86" providerId="ADAL" clId="{1EF367A2-64C3-B247-B125-A5B08EF8B48E}" dt="2022-03-11T11:35:10.251" v="163"/>
          <ac:spMkLst>
            <pc:docMk/>
            <pc:sldMk cId="1420479075" sldId="305"/>
            <ac:spMk id="50" creationId="{BB1D7AB3-7C73-EF4D-8777-9C42999F760F}"/>
          </ac:spMkLst>
        </pc:spChg>
        <pc:spChg chg="mod">
          <ac:chgData name="Amelia Toniolo" userId="5620009e-94bf-4106-8d11-88d2b57ccb86" providerId="ADAL" clId="{1EF367A2-64C3-B247-B125-A5B08EF8B48E}" dt="2022-03-11T11:35:10.251" v="163"/>
          <ac:spMkLst>
            <pc:docMk/>
            <pc:sldMk cId="1420479075" sldId="305"/>
            <ac:spMk id="51" creationId="{16ED7E4E-2F8B-0344-BE85-47E0CDCB1D48}"/>
          </ac:spMkLst>
        </pc:spChg>
        <pc:spChg chg="mod">
          <ac:chgData name="Amelia Toniolo" userId="5620009e-94bf-4106-8d11-88d2b57ccb86" providerId="ADAL" clId="{1EF367A2-64C3-B247-B125-A5B08EF8B48E}" dt="2022-03-11T11:35:10.251" v="163"/>
          <ac:spMkLst>
            <pc:docMk/>
            <pc:sldMk cId="1420479075" sldId="305"/>
            <ac:spMk id="52" creationId="{46031940-4E95-F643-ADCB-98981D1D0C66}"/>
          </ac:spMkLst>
        </pc:spChg>
        <pc:spChg chg="mod">
          <ac:chgData name="Amelia Toniolo" userId="5620009e-94bf-4106-8d11-88d2b57ccb86" providerId="ADAL" clId="{1EF367A2-64C3-B247-B125-A5B08EF8B48E}" dt="2022-03-11T11:35:10.251" v="163"/>
          <ac:spMkLst>
            <pc:docMk/>
            <pc:sldMk cId="1420479075" sldId="305"/>
            <ac:spMk id="53" creationId="{1A855D86-EF69-844A-A01B-DCFD7A2BEFC4}"/>
          </ac:spMkLst>
        </pc:spChg>
        <pc:spChg chg="mod">
          <ac:chgData name="Amelia Toniolo" userId="5620009e-94bf-4106-8d11-88d2b57ccb86" providerId="ADAL" clId="{1EF367A2-64C3-B247-B125-A5B08EF8B48E}" dt="2022-03-11T11:35:10.251" v="163"/>
          <ac:spMkLst>
            <pc:docMk/>
            <pc:sldMk cId="1420479075" sldId="305"/>
            <ac:spMk id="54" creationId="{91702F61-E8D9-7D4E-A6C6-AA229A4EF9B6}"/>
          </ac:spMkLst>
        </pc:spChg>
        <pc:spChg chg="mod">
          <ac:chgData name="Amelia Toniolo" userId="5620009e-94bf-4106-8d11-88d2b57ccb86" providerId="ADAL" clId="{1EF367A2-64C3-B247-B125-A5B08EF8B48E}" dt="2022-03-11T11:35:10.251" v="163"/>
          <ac:spMkLst>
            <pc:docMk/>
            <pc:sldMk cId="1420479075" sldId="305"/>
            <ac:spMk id="55" creationId="{62944CF7-645C-4F4D-B120-B5F5C3478D78}"/>
          </ac:spMkLst>
        </pc:spChg>
        <pc:spChg chg="mod">
          <ac:chgData name="Amelia Toniolo" userId="5620009e-94bf-4106-8d11-88d2b57ccb86" providerId="ADAL" clId="{1EF367A2-64C3-B247-B125-A5B08EF8B48E}" dt="2022-03-11T11:35:22.471" v="165"/>
          <ac:spMkLst>
            <pc:docMk/>
            <pc:sldMk cId="1420479075" sldId="305"/>
            <ac:spMk id="58" creationId="{6898A39B-B9FA-2046-9C82-0DD7B20C1262}"/>
          </ac:spMkLst>
        </pc:spChg>
        <pc:spChg chg="mod">
          <ac:chgData name="Amelia Toniolo" userId="5620009e-94bf-4106-8d11-88d2b57ccb86" providerId="ADAL" clId="{1EF367A2-64C3-B247-B125-A5B08EF8B48E}" dt="2022-03-11T11:35:22.471" v="165"/>
          <ac:spMkLst>
            <pc:docMk/>
            <pc:sldMk cId="1420479075" sldId="305"/>
            <ac:spMk id="59" creationId="{F9A2102C-8C7C-0C40-9ED1-B5F9728F96BA}"/>
          </ac:spMkLst>
        </pc:spChg>
        <pc:spChg chg="mod">
          <ac:chgData name="Amelia Toniolo" userId="5620009e-94bf-4106-8d11-88d2b57ccb86" providerId="ADAL" clId="{1EF367A2-64C3-B247-B125-A5B08EF8B48E}" dt="2022-03-11T11:35:22.471" v="165"/>
          <ac:spMkLst>
            <pc:docMk/>
            <pc:sldMk cId="1420479075" sldId="305"/>
            <ac:spMk id="60" creationId="{F347241E-3B40-AF43-8971-9D7022668DDB}"/>
          </ac:spMkLst>
        </pc:spChg>
        <pc:spChg chg="mod">
          <ac:chgData name="Amelia Toniolo" userId="5620009e-94bf-4106-8d11-88d2b57ccb86" providerId="ADAL" clId="{1EF367A2-64C3-B247-B125-A5B08EF8B48E}" dt="2022-03-11T11:35:22.471" v="165"/>
          <ac:spMkLst>
            <pc:docMk/>
            <pc:sldMk cId="1420479075" sldId="305"/>
            <ac:spMk id="61" creationId="{A02C448F-EE71-F345-8314-C4252F654DFC}"/>
          </ac:spMkLst>
        </pc:spChg>
        <pc:spChg chg="mod">
          <ac:chgData name="Amelia Toniolo" userId="5620009e-94bf-4106-8d11-88d2b57ccb86" providerId="ADAL" clId="{1EF367A2-64C3-B247-B125-A5B08EF8B48E}" dt="2022-03-11T11:35:22.471" v="165"/>
          <ac:spMkLst>
            <pc:docMk/>
            <pc:sldMk cId="1420479075" sldId="305"/>
            <ac:spMk id="62" creationId="{0773C312-7609-6541-BBF9-0EA97CDA1F01}"/>
          </ac:spMkLst>
        </pc:spChg>
        <pc:spChg chg="mod">
          <ac:chgData name="Amelia Toniolo" userId="5620009e-94bf-4106-8d11-88d2b57ccb86" providerId="ADAL" clId="{1EF367A2-64C3-B247-B125-A5B08EF8B48E}" dt="2022-03-11T11:35:22.471" v="165"/>
          <ac:spMkLst>
            <pc:docMk/>
            <pc:sldMk cId="1420479075" sldId="305"/>
            <ac:spMk id="63" creationId="{AB825CE1-0D1A-D84B-806B-8248A07D2810}"/>
          </ac:spMkLst>
        </pc:spChg>
        <pc:spChg chg="mod">
          <ac:chgData name="Amelia Toniolo" userId="5620009e-94bf-4106-8d11-88d2b57ccb86" providerId="ADAL" clId="{1EF367A2-64C3-B247-B125-A5B08EF8B48E}" dt="2022-03-11T11:35:22.471" v="165"/>
          <ac:spMkLst>
            <pc:docMk/>
            <pc:sldMk cId="1420479075" sldId="305"/>
            <ac:spMk id="64" creationId="{D1B00408-A22E-474B-B90C-B9DC5E5530B6}"/>
          </ac:spMkLst>
        </pc:spChg>
        <pc:spChg chg="mod">
          <ac:chgData name="Amelia Toniolo" userId="5620009e-94bf-4106-8d11-88d2b57ccb86" providerId="ADAL" clId="{1EF367A2-64C3-B247-B125-A5B08EF8B48E}" dt="2022-03-11T11:35:38.666" v="167"/>
          <ac:spMkLst>
            <pc:docMk/>
            <pc:sldMk cId="1420479075" sldId="305"/>
            <ac:spMk id="67" creationId="{B8E8D572-8C4B-904E-A206-A27604ADE4E3}"/>
          </ac:spMkLst>
        </pc:spChg>
        <pc:spChg chg="mod">
          <ac:chgData name="Amelia Toniolo" userId="5620009e-94bf-4106-8d11-88d2b57ccb86" providerId="ADAL" clId="{1EF367A2-64C3-B247-B125-A5B08EF8B48E}" dt="2022-03-11T11:35:38.666" v="167"/>
          <ac:spMkLst>
            <pc:docMk/>
            <pc:sldMk cId="1420479075" sldId="305"/>
            <ac:spMk id="68" creationId="{749B3060-5C27-A848-837D-DDAE8CC6A99D}"/>
          </ac:spMkLst>
        </pc:spChg>
        <pc:spChg chg="mod">
          <ac:chgData name="Amelia Toniolo" userId="5620009e-94bf-4106-8d11-88d2b57ccb86" providerId="ADAL" clId="{1EF367A2-64C3-B247-B125-A5B08EF8B48E}" dt="2022-03-11T11:35:51.211" v="169"/>
          <ac:spMkLst>
            <pc:docMk/>
            <pc:sldMk cId="1420479075" sldId="305"/>
            <ac:spMk id="71" creationId="{0A999DDA-556B-6140-8672-82CCF3C4749F}"/>
          </ac:spMkLst>
        </pc:spChg>
        <pc:spChg chg="mod">
          <ac:chgData name="Amelia Toniolo" userId="5620009e-94bf-4106-8d11-88d2b57ccb86" providerId="ADAL" clId="{1EF367A2-64C3-B247-B125-A5B08EF8B48E}" dt="2022-03-11T11:35:51.211" v="169"/>
          <ac:spMkLst>
            <pc:docMk/>
            <pc:sldMk cId="1420479075" sldId="305"/>
            <ac:spMk id="72" creationId="{6560B321-CAEB-554B-9B36-206D4BC66B61}"/>
          </ac:spMkLst>
        </pc:spChg>
        <pc:spChg chg="mod">
          <ac:chgData name="Amelia Toniolo" userId="5620009e-94bf-4106-8d11-88d2b57ccb86" providerId="ADAL" clId="{1EF367A2-64C3-B247-B125-A5B08EF8B48E}" dt="2022-03-11T11:36:09.233" v="171"/>
          <ac:spMkLst>
            <pc:docMk/>
            <pc:sldMk cId="1420479075" sldId="305"/>
            <ac:spMk id="74" creationId="{E3B24B65-7791-0C49-9C9E-948ECC9C78BC}"/>
          </ac:spMkLst>
        </pc:spChg>
        <pc:grpChg chg="add mod">
          <ac:chgData name="Amelia Toniolo" userId="5620009e-94bf-4106-8d11-88d2b57ccb86" providerId="ADAL" clId="{1EF367A2-64C3-B247-B125-A5B08EF8B48E}" dt="2022-03-11T11:34:13.455" v="155" actId="1076"/>
          <ac:grpSpMkLst>
            <pc:docMk/>
            <pc:sldMk cId="1420479075" sldId="305"/>
            <ac:grpSpMk id="2" creationId="{F658DC73-99A8-8048-AAF0-C46717579999}"/>
          </ac:grpSpMkLst>
        </pc:grpChg>
        <pc:grpChg chg="add mod">
          <ac:chgData name="Amelia Toniolo" userId="5620009e-94bf-4106-8d11-88d2b57ccb86" providerId="ADAL" clId="{1EF367A2-64C3-B247-B125-A5B08EF8B48E}" dt="2022-03-11T11:34:04.849" v="151" actId="1076"/>
          <ac:grpSpMkLst>
            <pc:docMk/>
            <pc:sldMk cId="1420479075" sldId="305"/>
            <ac:grpSpMk id="6" creationId="{7D37A6C5-40EB-5245-A534-89295279EBF7}"/>
          </ac:grpSpMkLst>
        </pc:grpChg>
        <pc:grpChg chg="add mod">
          <ac:chgData name="Amelia Toniolo" userId="5620009e-94bf-4106-8d11-88d2b57ccb86" providerId="ADAL" clId="{1EF367A2-64C3-B247-B125-A5B08EF8B48E}" dt="2022-03-11T11:34:07.358" v="152" actId="1076"/>
          <ac:grpSpMkLst>
            <pc:docMk/>
            <pc:sldMk cId="1420479075" sldId="305"/>
            <ac:grpSpMk id="14" creationId="{4F9B1F1E-F18A-6F4F-B895-96D3F9011C53}"/>
          </ac:grpSpMkLst>
        </pc:grpChg>
        <pc:grpChg chg="add mod">
          <ac:chgData name="Amelia Toniolo" userId="5620009e-94bf-4106-8d11-88d2b57ccb86" providerId="ADAL" clId="{1EF367A2-64C3-B247-B125-A5B08EF8B48E}" dt="2022-03-10T16:35:31.396" v="139" actId="962"/>
          <ac:grpSpMkLst>
            <pc:docMk/>
            <pc:sldMk cId="1420479075" sldId="305"/>
            <ac:grpSpMk id="18" creationId="{0034AA38-1923-7A4D-88BC-1E6905ED8206}"/>
          </ac:grpSpMkLst>
        </pc:grpChg>
        <pc:grpChg chg="add mod">
          <ac:chgData name="Amelia Toniolo" userId="5620009e-94bf-4106-8d11-88d2b57ccb86" providerId="ADAL" clId="{1EF367A2-64C3-B247-B125-A5B08EF8B48E}" dt="2022-03-10T16:36:06.416" v="142" actId="962"/>
          <ac:grpSpMkLst>
            <pc:docMk/>
            <pc:sldMk cId="1420479075" sldId="305"/>
            <ac:grpSpMk id="22" creationId="{D585E107-80D7-AE4B-A72D-EE5805FF4605}"/>
          </ac:grpSpMkLst>
        </pc:grpChg>
        <pc:grpChg chg="add mod">
          <ac:chgData name="Amelia Toniolo" userId="5620009e-94bf-4106-8d11-88d2b57ccb86" providerId="ADAL" clId="{1EF367A2-64C3-B247-B125-A5B08EF8B48E}" dt="2022-03-11T11:33:17.759" v="145" actId="962"/>
          <ac:grpSpMkLst>
            <pc:docMk/>
            <pc:sldMk cId="1420479075" sldId="305"/>
            <ac:grpSpMk id="27" creationId="{90B19543-7268-8440-AEA3-A0F305B3C107}"/>
          </ac:grpSpMkLst>
        </pc:grpChg>
        <pc:grpChg chg="add mod">
          <ac:chgData name="Amelia Toniolo" userId="5620009e-94bf-4106-8d11-88d2b57ccb86" providerId="ADAL" clId="{1EF367A2-64C3-B247-B125-A5B08EF8B48E}" dt="2022-03-11T11:34:11.521" v="154" actId="1076"/>
          <ac:grpSpMkLst>
            <pc:docMk/>
            <pc:sldMk cId="1420479075" sldId="305"/>
            <ac:grpSpMk id="30" creationId="{CD285430-97B6-7F4F-8999-6CAB6A8C9544}"/>
          </ac:grpSpMkLst>
        </pc:grpChg>
        <pc:grpChg chg="add mod">
          <ac:chgData name="Amelia Toniolo" userId="5620009e-94bf-4106-8d11-88d2b57ccb86" providerId="ADAL" clId="{1EF367A2-64C3-B247-B125-A5B08EF8B48E}" dt="2022-03-11T11:34:34.120" v="158" actId="962"/>
          <ac:grpSpMkLst>
            <pc:docMk/>
            <pc:sldMk cId="1420479075" sldId="305"/>
            <ac:grpSpMk id="35" creationId="{3BC9EC7E-4FE4-704F-85AB-2489462FB5D5}"/>
          </ac:grpSpMkLst>
        </pc:grpChg>
        <pc:grpChg chg="add mod">
          <ac:chgData name="Amelia Toniolo" userId="5620009e-94bf-4106-8d11-88d2b57ccb86" providerId="ADAL" clId="{1EF367A2-64C3-B247-B125-A5B08EF8B48E}" dt="2022-03-11T11:34:48.014" v="160" actId="962"/>
          <ac:grpSpMkLst>
            <pc:docMk/>
            <pc:sldMk cId="1420479075" sldId="305"/>
            <ac:grpSpMk id="38" creationId="{C14367BA-B41D-5D4A-8CF0-020A3A3B2E26}"/>
          </ac:grpSpMkLst>
        </pc:grpChg>
        <pc:grpChg chg="add mod">
          <ac:chgData name="Amelia Toniolo" userId="5620009e-94bf-4106-8d11-88d2b57ccb86" providerId="ADAL" clId="{1EF367A2-64C3-B247-B125-A5B08EF8B48E}" dt="2022-03-11T11:35:00.557" v="162" actId="962"/>
          <ac:grpSpMkLst>
            <pc:docMk/>
            <pc:sldMk cId="1420479075" sldId="305"/>
            <ac:grpSpMk id="42" creationId="{988BB959-4219-174E-99D0-5893DF5FE42B}"/>
          </ac:grpSpMkLst>
        </pc:grpChg>
        <pc:grpChg chg="add mod">
          <ac:chgData name="Amelia Toniolo" userId="5620009e-94bf-4106-8d11-88d2b57ccb86" providerId="ADAL" clId="{1EF367A2-64C3-B247-B125-A5B08EF8B48E}" dt="2022-03-11T11:35:14.045" v="164" actId="962"/>
          <ac:grpSpMkLst>
            <pc:docMk/>
            <pc:sldMk cId="1420479075" sldId="305"/>
            <ac:grpSpMk id="49" creationId="{C5A71D4F-AEE2-9849-BC8A-D593BECFD69D}"/>
          </ac:grpSpMkLst>
        </pc:grpChg>
        <pc:grpChg chg="add mod">
          <ac:chgData name="Amelia Toniolo" userId="5620009e-94bf-4106-8d11-88d2b57ccb86" providerId="ADAL" clId="{1EF367A2-64C3-B247-B125-A5B08EF8B48E}" dt="2022-03-11T11:35:27.623" v="166" actId="962"/>
          <ac:grpSpMkLst>
            <pc:docMk/>
            <pc:sldMk cId="1420479075" sldId="305"/>
            <ac:grpSpMk id="56" creationId="{98AD94CE-2273-4C4F-BFF9-66D6734F4828}"/>
          </ac:grpSpMkLst>
        </pc:grpChg>
        <pc:grpChg chg="add mod">
          <ac:chgData name="Amelia Toniolo" userId="5620009e-94bf-4106-8d11-88d2b57ccb86" providerId="ADAL" clId="{1EF367A2-64C3-B247-B125-A5B08EF8B48E}" dt="2022-03-11T11:35:45.578" v="168" actId="962"/>
          <ac:grpSpMkLst>
            <pc:docMk/>
            <pc:sldMk cId="1420479075" sldId="305"/>
            <ac:grpSpMk id="65" creationId="{67670190-F5C2-8F4A-8A95-27409BCB70A2}"/>
          </ac:grpSpMkLst>
        </pc:grpChg>
        <pc:grpChg chg="add mod">
          <ac:chgData name="Amelia Toniolo" userId="5620009e-94bf-4106-8d11-88d2b57ccb86" providerId="ADAL" clId="{1EF367A2-64C3-B247-B125-A5B08EF8B48E}" dt="2022-03-11T11:35:58.526" v="170" actId="962"/>
          <ac:grpSpMkLst>
            <pc:docMk/>
            <pc:sldMk cId="1420479075" sldId="305"/>
            <ac:grpSpMk id="69" creationId="{2BA89D9A-DFF5-794A-B3B4-A40F1E025E3D}"/>
          </ac:grpSpMkLst>
        </pc:grpChg>
        <pc:grpChg chg="add mod">
          <ac:chgData name="Amelia Toniolo" userId="5620009e-94bf-4106-8d11-88d2b57ccb86" providerId="ADAL" clId="{1EF367A2-64C3-B247-B125-A5B08EF8B48E}" dt="2022-03-11T11:36:15.771" v="172" actId="962"/>
          <ac:grpSpMkLst>
            <pc:docMk/>
            <pc:sldMk cId="1420479075" sldId="305"/>
            <ac:grpSpMk id="73" creationId="{499A27C5-A230-0746-A7ED-2D16194784F0}"/>
          </ac:grpSpMkLst>
        </pc:grpChg>
        <pc:picChg chg="mod">
          <ac:chgData name="Amelia Toniolo" userId="5620009e-94bf-4106-8d11-88d2b57ccb86" providerId="ADAL" clId="{1EF367A2-64C3-B247-B125-A5B08EF8B48E}" dt="2022-03-10T16:35:50.008" v="140"/>
          <ac:picMkLst>
            <pc:docMk/>
            <pc:sldMk cId="1420479075" sldId="305"/>
            <ac:picMk id="23" creationId="{DAE818A0-AF93-BE46-86B7-1F32D22C7F5A}"/>
          </ac:picMkLst>
        </pc:picChg>
        <pc:picChg chg="mod">
          <ac:chgData name="Amelia Toniolo" userId="5620009e-94bf-4106-8d11-88d2b57ccb86" providerId="ADAL" clId="{1EF367A2-64C3-B247-B125-A5B08EF8B48E}" dt="2022-03-11T11:33:30.225" v="146"/>
          <ac:picMkLst>
            <pc:docMk/>
            <pc:sldMk cId="1420479075" sldId="305"/>
            <ac:picMk id="31" creationId="{D2884F95-4027-F341-AA54-4E8790CA9B80}"/>
          </ac:picMkLst>
        </pc:picChg>
        <pc:picChg chg="mod">
          <ac:chgData name="Amelia Toniolo" userId="5620009e-94bf-4106-8d11-88d2b57ccb86" providerId="ADAL" clId="{1EF367A2-64C3-B247-B125-A5B08EF8B48E}" dt="2022-03-11T11:35:22.471" v="165"/>
          <ac:picMkLst>
            <pc:docMk/>
            <pc:sldMk cId="1420479075" sldId="305"/>
            <ac:picMk id="57" creationId="{143E2A0E-25C3-144B-914D-95FB468701AD}"/>
          </ac:picMkLst>
        </pc:picChg>
        <pc:picChg chg="mod">
          <ac:chgData name="Amelia Toniolo" userId="5620009e-94bf-4106-8d11-88d2b57ccb86" providerId="ADAL" clId="{1EF367A2-64C3-B247-B125-A5B08EF8B48E}" dt="2022-03-11T11:35:38.666" v="167"/>
          <ac:picMkLst>
            <pc:docMk/>
            <pc:sldMk cId="1420479075" sldId="305"/>
            <ac:picMk id="66" creationId="{A9F841C7-B5BF-6343-B359-EBF9D5473FEF}"/>
          </ac:picMkLst>
        </pc:picChg>
        <pc:picChg chg="mod">
          <ac:chgData name="Amelia Toniolo" userId="5620009e-94bf-4106-8d11-88d2b57ccb86" providerId="ADAL" clId="{1EF367A2-64C3-B247-B125-A5B08EF8B48E}" dt="2022-03-11T11:35:51.211" v="169"/>
          <ac:picMkLst>
            <pc:docMk/>
            <pc:sldMk cId="1420479075" sldId="305"/>
            <ac:picMk id="70" creationId="{5989356F-4213-AC47-8158-2A0FF07EC4B8}"/>
          </ac:picMkLst>
        </pc:picChg>
        <pc:picChg chg="mod">
          <ac:chgData name="Amelia Toniolo" userId="5620009e-94bf-4106-8d11-88d2b57ccb86" providerId="ADAL" clId="{1EF367A2-64C3-B247-B125-A5B08EF8B48E}" dt="2022-03-11T11:36:09.233" v="171"/>
          <ac:picMkLst>
            <pc:docMk/>
            <pc:sldMk cId="1420479075" sldId="305"/>
            <ac:picMk id="75" creationId="{17EEAC04-4660-784C-A2D3-E5728BBDDED8}"/>
          </ac:picMkLst>
        </pc:picChg>
      </pc:sldChg>
      <pc:sldChg chg="addSp modSp new mod">
        <pc:chgData name="Amelia Toniolo" userId="5620009e-94bf-4106-8d11-88d2b57ccb86" providerId="ADAL" clId="{1EF367A2-64C3-B247-B125-A5B08EF8B48E}" dt="2022-03-11T17:03:03.072" v="228" actId="20577"/>
        <pc:sldMkLst>
          <pc:docMk/>
          <pc:sldMk cId="876702169" sldId="306"/>
        </pc:sldMkLst>
        <pc:spChg chg="mod">
          <ac:chgData name="Amelia Toniolo" userId="5620009e-94bf-4106-8d11-88d2b57ccb86" providerId="ADAL" clId="{1EF367A2-64C3-B247-B125-A5B08EF8B48E}" dt="2022-03-11T17:03:03.072" v="228" actId="20577"/>
          <ac:spMkLst>
            <pc:docMk/>
            <pc:sldMk cId="876702169" sldId="306"/>
            <ac:spMk id="3" creationId="{80735B7F-81B8-EC46-A846-487B1DDA7021}"/>
          </ac:spMkLst>
        </pc:spChg>
        <pc:spChg chg="mod">
          <ac:chgData name="Amelia Toniolo" userId="5620009e-94bf-4106-8d11-88d2b57ccb86" providerId="ADAL" clId="{1EF367A2-64C3-B247-B125-A5B08EF8B48E}" dt="2022-03-11T17:02:56.626" v="208" actId="20577"/>
          <ac:spMkLst>
            <pc:docMk/>
            <pc:sldMk cId="876702169" sldId="306"/>
            <ac:spMk id="4" creationId="{4846C551-7A98-8B4B-B444-1554973B4E22}"/>
          </ac:spMkLst>
        </pc:spChg>
        <pc:grpChg chg="add mod">
          <ac:chgData name="Amelia Toniolo" userId="5620009e-94bf-4106-8d11-88d2b57ccb86" providerId="ADAL" clId="{1EF367A2-64C3-B247-B125-A5B08EF8B48E}" dt="2022-03-11T17:02:39.493" v="199"/>
          <ac:grpSpMkLst>
            <pc:docMk/>
            <pc:sldMk cId="876702169" sldId="306"/>
            <ac:grpSpMk id="2" creationId="{3B805299-CED6-C146-B546-59AB59CCE415}"/>
          </ac:grpSpMkLst>
        </pc:grpChg>
      </pc:sldChg>
      <pc:sldChg chg="addSp modSp new mod">
        <pc:chgData name="Amelia Toniolo" userId="5620009e-94bf-4106-8d11-88d2b57ccb86" providerId="ADAL" clId="{1EF367A2-64C3-B247-B125-A5B08EF8B48E}" dt="2022-03-11T17:03:27.247" v="235" actId="20577"/>
        <pc:sldMkLst>
          <pc:docMk/>
          <pc:sldMk cId="3973961873" sldId="307"/>
        </pc:sldMkLst>
        <pc:spChg chg="mod">
          <ac:chgData name="Amelia Toniolo" userId="5620009e-94bf-4106-8d11-88d2b57ccb86" providerId="ADAL" clId="{1EF367A2-64C3-B247-B125-A5B08EF8B48E}" dt="2022-03-11T17:03:27.247" v="235" actId="20577"/>
          <ac:spMkLst>
            <pc:docMk/>
            <pc:sldMk cId="3973961873" sldId="307"/>
            <ac:spMk id="3" creationId="{124688AF-1644-264E-810D-8201BA9F662D}"/>
          </ac:spMkLst>
        </pc:spChg>
        <pc:spChg chg="mod">
          <ac:chgData name="Amelia Toniolo" userId="5620009e-94bf-4106-8d11-88d2b57ccb86" providerId="ADAL" clId="{1EF367A2-64C3-B247-B125-A5B08EF8B48E}" dt="2022-03-11T17:03:22.873" v="229"/>
          <ac:spMkLst>
            <pc:docMk/>
            <pc:sldMk cId="3973961873" sldId="307"/>
            <ac:spMk id="4" creationId="{10A08141-5BEC-FC45-BEDD-6F85B4D923F0}"/>
          </ac:spMkLst>
        </pc:spChg>
        <pc:grpChg chg="add mod">
          <ac:chgData name="Amelia Toniolo" userId="5620009e-94bf-4106-8d11-88d2b57ccb86" providerId="ADAL" clId="{1EF367A2-64C3-B247-B125-A5B08EF8B48E}" dt="2022-03-11T17:03:22.873" v="229"/>
          <ac:grpSpMkLst>
            <pc:docMk/>
            <pc:sldMk cId="3973961873" sldId="307"/>
            <ac:grpSpMk id="2" creationId="{0A19E98F-8997-CF42-91CE-0AE1E175AF35}"/>
          </ac:grpSpMkLst>
        </pc:grpChg>
      </pc:sldChg>
      <pc:sldMasterChg chg="addSldLayout modSldLayout">
        <pc:chgData name="Amelia Toniolo" userId="5620009e-94bf-4106-8d11-88d2b57ccb86" providerId="ADAL" clId="{1EF367A2-64C3-B247-B125-A5B08EF8B48E}" dt="2022-03-11T17:00:06.307" v="196" actId="478"/>
        <pc:sldMasterMkLst>
          <pc:docMk/>
          <pc:sldMasterMk cId="4166869231" sldId="2147483648"/>
        </pc:sldMasterMkLst>
        <pc:sldLayoutChg chg="modSp mod">
          <pc:chgData name="Amelia Toniolo" userId="5620009e-94bf-4106-8d11-88d2b57ccb86" providerId="ADAL" clId="{1EF367A2-64C3-B247-B125-A5B08EF8B48E}" dt="2022-03-10T16:07:58.212" v="90" actId="20577"/>
          <pc:sldLayoutMkLst>
            <pc:docMk/>
            <pc:sldMasterMk cId="4166869231" sldId="2147483648"/>
            <pc:sldLayoutMk cId="1902879993" sldId="2147483660"/>
          </pc:sldLayoutMkLst>
          <pc:spChg chg="mod">
            <ac:chgData name="Amelia Toniolo" userId="5620009e-94bf-4106-8d11-88d2b57ccb86" providerId="ADAL" clId="{1EF367A2-64C3-B247-B125-A5B08EF8B48E}" dt="2022-03-10T16:07:58.212" v="90" actId="20577"/>
            <ac:spMkLst>
              <pc:docMk/>
              <pc:sldMasterMk cId="4166869231" sldId="2147483648"/>
              <pc:sldLayoutMk cId="1902879993" sldId="2147483660"/>
              <ac:spMk id="10" creationId="{95EE28DD-93F4-6345-9E96-B43089856691}"/>
            </ac:spMkLst>
          </pc:spChg>
        </pc:sldLayoutChg>
        <pc:sldLayoutChg chg="addSp modSp mod">
          <pc:chgData name="Amelia Toniolo" userId="5620009e-94bf-4106-8d11-88d2b57ccb86" providerId="ADAL" clId="{1EF367A2-64C3-B247-B125-A5B08EF8B48E}" dt="2022-03-10T16:08:26.360" v="97" actId="1035"/>
          <pc:sldLayoutMkLst>
            <pc:docMk/>
            <pc:sldMasterMk cId="4166869231" sldId="2147483648"/>
            <pc:sldLayoutMk cId="3545449422" sldId="2147483661"/>
          </pc:sldLayoutMkLst>
          <pc:spChg chg="add mod">
            <ac:chgData name="Amelia Toniolo" userId="5620009e-94bf-4106-8d11-88d2b57ccb86" providerId="ADAL" clId="{1EF367A2-64C3-B247-B125-A5B08EF8B48E}" dt="2022-03-10T16:08:26.360" v="97" actId="1035"/>
            <ac:spMkLst>
              <pc:docMk/>
              <pc:sldMasterMk cId="4166869231" sldId="2147483648"/>
              <pc:sldLayoutMk cId="3545449422" sldId="2147483661"/>
              <ac:spMk id="10" creationId="{DBBCC522-098F-B743-8E86-DFD357120478}"/>
            </ac:spMkLst>
          </pc:spChg>
        </pc:sldLayoutChg>
        <pc:sldLayoutChg chg="addSp modSp mod">
          <pc:chgData name="Amelia Toniolo" userId="5620009e-94bf-4106-8d11-88d2b57ccb86" providerId="ADAL" clId="{1EF367A2-64C3-B247-B125-A5B08EF8B48E}" dt="2022-03-10T16:08:36.912" v="100" actId="1035"/>
          <pc:sldLayoutMkLst>
            <pc:docMk/>
            <pc:sldMasterMk cId="4166869231" sldId="2147483648"/>
            <pc:sldLayoutMk cId="33469063" sldId="2147483663"/>
          </pc:sldLayoutMkLst>
          <pc:spChg chg="add mod">
            <ac:chgData name="Amelia Toniolo" userId="5620009e-94bf-4106-8d11-88d2b57ccb86" providerId="ADAL" clId="{1EF367A2-64C3-B247-B125-A5B08EF8B48E}" dt="2022-03-10T16:08:36.912" v="100" actId="1035"/>
            <ac:spMkLst>
              <pc:docMk/>
              <pc:sldMasterMk cId="4166869231" sldId="2147483648"/>
              <pc:sldLayoutMk cId="33469063" sldId="2147483663"/>
              <ac:spMk id="10" creationId="{92AFC732-11C7-3B40-A841-72B1CA983561}"/>
            </ac:spMkLst>
          </pc:spChg>
        </pc:sldLayoutChg>
        <pc:sldLayoutChg chg="modSp mod">
          <pc:chgData name="Amelia Toniolo" userId="5620009e-94bf-4106-8d11-88d2b57ccb86" providerId="ADAL" clId="{1EF367A2-64C3-B247-B125-A5B08EF8B48E}" dt="2022-03-10T15:52:19.864" v="71" actId="20577"/>
          <pc:sldLayoutMkLst>
            <pc:docMk/>
            <pc:sldMasterMk cId="4166869231" sldId="2147483648"/>
            <pc:sldLayoutMk cId="3013864888" sldId="2147483665"/>
          </pc:sldLayoutMkLst>
          <pc:spChg chg="mod">
            <ac:chgData name="Amelia Toniolo" userId="5620009e-94bf-4106-8d11-88d2b57ccb86" providerId="ADAL" clId="{1EF367A2-64C3-B247-B125-A5B08EF8B48E}" dt="2022-03-10T15:52:19.864" v="71" actId="20577"/>
            <ac:spMkLst>
              <pc:docMk/>
              <pc:sldMasterMk cId="4166869231" sldId="2147483648"/>
              <pc:sldLayoutMk cId="3013864888" sldId="2147483665"/>
              <ac:spMk id="10" creationId="{847EF734-269D-3C44-AA03-5FB4650D241A}"/>
            </ac:spMkLst>
          </pc:spChg>
        </pc:sldLayoutChg>
        <pc:sldLayoutChg chg="modSp mod">
          <pc:chgData name="Amelia Toniolo" userId="5620009e-94bf-4106-8d11-88d2b57ccb86" providerId="ADAL" clId="{1EF367A2-64C3-B247-B125-A5B08EF8B48E}" dt="2022-03-10T15:52:29.334" v="73" actId="20577"/>
          <pc:sldLayoutMkLst>
            <pc:docMk/>
            <pc:sldMasterMk cId="4166869231" sldId="2147483648"/>
            <pc:sldLayoutMk cId="3804142685" sldId="2147483667"/>
          </pc:sldLayoutMkLst>
          <pc:spChg chg="mod">
            <ac:chgData name="Amelia Toniolo" userId="5620009e-94bf-4106-8d11-88d2b57ccb86" providerId="ADAL" clId="{1EF367A2-64C3-B247-B125-A5B08EF8B48E}" dt="2022-03-10T15:52:29.334" v="73" actId="20577"/>
            <ac:spMkLst>
              <pc:docMk/>
              <pc:sldMasterMk cId="4166869231" sldId="2147483648"/>
              <pc:sldLayoutMk cId="3804142685" sldId="2147483667"/>
              <ac:spMk id="13" creationId="{A0639D52-64D4-D044-B042-02853012724D}"/>
            </ac:spMkLst>
          </pc:spChg>
        </pc:sldLayoutChg>
        <pc:sldLayoutChg chg="delSp mod">
          <pc:chgData name="Amelia Toniolo" userId="5620009e-94bf-4106-8d11-88d2b57ccb86" providerId="ADAL" clId="{1EF367A2-64C3-B247-B125-A5B08EF8B48E}" dt="2022-03-10T15:52:52.467" v="78" actId="478"/>
          <pc:sldLayoutMkLst>
            <pc:docMk/>
            <pc:sldMasterMk cId="4166869231" sldId="2147483648"/>
            <pc:sldLayoutMk cId="2391283343" sldId="2147483671"/>
          </pc:sldLayoutMkLst>
          <pc:spChg chg="del">
            <ac:chgData name="Amelia Toniolo" userId="5620009e-94bf-4106-8d11-88d2b57ccb86" providerId="ADAL" clId="{1EF367A2-64C3-B247-B125-A5B08EF8B48E}" dt="2022-03-10T15:52:52.467" v="78" actId="478"/>
            <ac:spMkLst>
              <pc:docMk/>
              <pc:sldMasterMk cId="4166869231" sldId="2147483648"/>
              <pc:sldLayoutMk cId="2391283343" sldId="2147483671"/>
              <ac:spMk id="12" creationId="{AF02D884-C5E0-A440-9898-B652A84C783F}"/>
            </ac:spMkLst>
          </pc:spChg>
        </pc:sldLayoutChg>
        <pc:sldLayoutChg chg="delSp mod">
          <pc:chgData name="Amelia Toniolo" userId="5620009e-94bf-4106-8d11-88d2b57ccb86" providerId="ADAL" clId="{1EF367A2-64C3-B247-B125-A5B08EF8B48E}" dt="2022-03-10T15:52:56.247" v="79" actId="478"/>
          <pc:sldLayoutMkLst>
            <pc:docMk/>
            <pc:sldMasterMk cId="4166869231" sldId="2147483648"/>
            <pc:sldLayoutMk cId="2026917698" sldId="2147483672"/>
          </pc:sldLayoutMkLst>
          <pc:spChg chg="del">
            <ac:chgData name="Amelia Toniolo" userId="5620009e-94bf-4106-8d11-88d2b57ccb86" providerId="ADAL" clId="{1EF367A2-64C3-B247-B125-A5B08EF8B48E}" dt="2022-03-10T15:52:56.247" v="79" actId="478"/>
            <ac:spMkLst>
              <pc:docMk/>
              <pc:sldMasterMk cId="4166869231" sldId="2147483648"/>
              <pc:sldLayoutMk cId="2026917698" sldId="2147483672"/>
              <ac:spMk id="12" creationId="{F201973F-7232-A749-B0D9-33131F4BD0B8}"/>
            </ac:spMkLst>
          </pc:spChg>
        </pc:sldLayoutChg>
        <pc:sldLayoutChg chg="delSp mod">
          <pc:chgData name="Amelia Toniolo" userId="5620009e-94bf-4106-8d11-88d2b57ccb86" providerId="ADAL" clId="{1EF367A2-64C3-B247-B125-A5B08EF8B48E}" dt="2022-03-10T15:52:59.982" v="80" actId="478"/>
          <pc:sldLayoutMkLst>
            <pc:docMk/>
            <pc:sldMasterMk cId="4166869231" sldId="2147483648"/>
            <pc:sldLayoutMk cId="2252607228" sldId="2147483673"/>
          </pc:sldLayoutMkLst>
          <pc:spChg chg="del">
            <ac:chgData name="Amelia Toniolo" userId="5620009e-94bf-4106-8d11-88d2b57ccb86" providerId="ADAL" clId="{1EF367A2-64C3-B247-B125-A5B08EF8B48E}" dt="2022-03-10T15:52:59.982" v="80" actId="478"/>
            <ac:spMkLst>
              <pc:docMk/>
              <pc:sldMasterMk cId="4166869231" sldId="2147483648"/>
              <pc:sldLayoutMk cId="2252607228" sldId="2147483673"/>
              <ac:spMk id="10" creationId="{42F0C302-CE18-8D47-B6C2-A06E3C331D28}"/>
            </ac:spMkLst>
          </pc:spChg>
        </pc:sldLayoutChg>
        <pc:sldLayoutChg chg="delSp mod">
          <pc:chgData name="Amelia Toniolo" userId="5620009e-94bf-4106-8d11-88d2b57ccb86" providerId="ADAL" clId="{1EF367A2-64C3-B247-B125-A5B08EF8B48E}" dt="2022-03-10T15:53:02.997" v="81" actId="478"/>
          <pc:sldLayoutMkLst>
            <pc:docMk/>
            <pc:sldMasterMk cId="4166869231" sldId="2147483648"/>
            <pc:sldLayoutMk cId="2137755610" sldId="2147483674"/>
          </pc:sldLayoutMkLst>
          <pc:spChg chg="del">
            <ac:chgData name="Amelia Toniolo" userId="5620009e-94bf-4106-8d11-88d2b57ccb86" providerId="ADAL" clId="{1EF367A2-64C3-B247-B125-A5B08EF8B48E}" dt="2022-03-10T15:53:02.997" v="81" actId="478"/>
            <ac:spMkLst>
              <pc:docMk/>
              <pc:sldMasterMk cId="4166869231" sldId="2147483648"/>
              <pc:sldLayoutMk cId="2137755610" sldId="2147483674"/>
              <ac:spMk id="12" creationId="{9A229F7B-53FF-4246-8BB2-7E6FE4021136}"/>
            </ac:spMkLst>
          </pc:spChg>
        </pc:sldLayoutChg>
        <pc:sldLayoutChg chg="addSp delSp modSp mod">
          <pc:chgData name="Amelia Toniolo" userId="5620009e-94bf-4106-8d11-88d2b57ccb86" providerId="ADAL" clId="{1EF367A2-64C3-B247-B125-A5B08EF8B48E}" dt="2022-03-10T16:09:18.048" v="101"/>
          <pc:sldLayoutMkLst>
            <pc:docMk/>
            <pc:sldMasterMk cId="4166869231" sldId="2147483648"/>
            <pc:sldLayoutMk cId="2374096860" sldId="2147483676"/>
          </pc:sldLayoutMkLst>
          <pc:spChg chg="add mod">
            <ac:chgData name="Amelia Toniolo" userId="5620009e-94bf-4106-8d11-88d2b57ccb86" providerId="ADAL" clId="{1EF367A2-64C3-B247-B125-A5B08EF8B48E}" dt="2022-03-10T16:09:18.048" v="101"/>
            <ac:spMkLst>
              <pc:docMk/>
              <pc:sldMasterMk cId="4166869231" sldId="2147483648"/>
              <pc:sldLayoutMk cId="2374096860" sldId="2147483676"/>
              <ac:spMk id="10" creationId="{FDC95861-D177-7B46-AD52-CB75065DEA5B}"/>
            </ac:spMkLst>
          </pc:spChg>
          <pc:spChg chg="del">
            <ac:chgData name="Amelia Toniolo" userId="5620009e-94bf-4106-8d11-88d2b57ccb86" providerId="ADAL" clId="{1EF367A2-64C3-B247-B125-A5B08EF8B48E}" dt="2022-03-10T15:53:10.187" v="82" actId="478"/>
            <ac:spMkLst>
              <pc:docMk/>
              <pc:sldMasterMk cId="4166869231" sldId="2147483648"/>
              <pc:sldLayoutMk cId="2374096860" sldId="2147483676"/>
              <ac:spMk id="11" creationId="{7A304AE7-BDF0-CF4B-8532-F111661AF7D7}"/>
            </ac:spMkLst>
          </pc:spChg>
        </pc:sldLayoutChg>
        <pc:sldLayoutChg chg="addSp delSp modSp mod">
          <pc:chgData name="Amelia Toniolo" userId="5620009e-94bf-4106-8d11-88d2b57ccb86" providerId="ADAL" clId="{1EF367A2-64C3-B247-B125-A5B08EF8B48E}" dt="2022-03-10T16:09:23.589" v="102"/>
          <pc:sldLayoutMkLst>
            <pc:docMk/>
            <pc:sldMasterMk cId="4166869231" sldId="2147483648"/>
            <pc:sldLayoutMk cId="1684649157" sldId="2147483677"/>
          </pc:sldLayoutMkLst>
          <pc:spChg chg="add mod">
            <ac:chgData name="Amelia Toniolo" userId="5620009e-94bf-4106-8d11-88d2b57ccb86" providerId="ADAL" clId="{1EF367A2-64C3-B247-B125-A5B08EF8B48E}" dt="2022-03-10T16:09:23.589" v="102"/>
            <ac:spMkLst>
              <pc:docMk/>
              <pc:sldMasterMk cId="4166869231" sldId="2147483648"/>
              <pc:sldLayoutMk cId="1684649157" sldId="2147483677"/>
              <ac:spMk id="9" creationId="{ACF8A3FF-EC9A-4A41-982B-C11F33DA61DD}"/>
            </ac:spMkLst>
          </pc:spChg>
          <pc:spChg chg="del">
            <ac:chgData name="Amelia Toniolo" userId="5620009e-94bf-4106-8d11-88d2b57ccb86" providerId="ADAL" clId="{1EF367A2-64C3-B247-B125-A5B08EF8B48E}" dt="2022-03-10T15:53:13.032" v="83" actId="478"/>
            <ac:spMkLst>
              <pc:docMk/>
              <pc:sldMasterMk cId="4166869231" sldId="2147483648"/>
              <pc:sldLayoutMk cId="1684649157" sldId="2147483677"/>
              <ac:spMk id="16" creationId="{F3905D32-B0F0-E243-8939-09881689CAD8}"/>
            </ac:spMkLst>
          </pc:spChg>
        </pc:sldLayoutChg>
        <pc:sldLayoutChg chg="addSp delSp modSp mod">
          <pc:chgData name="Amelia Toniolo" userId="5620009e-94bf-4106-8d11-88d2b57ccb86" providerId="ADAL" clId="{1EF367A2-64C3-B247-B125-A5B08EF8B48E}" dt="2022-03-10T16:09:26.363" v="103"/>
          <pc:sldLayoutMkLst>
            <pc:docMk/>
            <pc:sldMasterMk cId="4166869231" sldId="2147483648"/>
            <pc:sldLayoutMk cId="1580473937" sldId="2147483678"/>
          </pc:sldLayoutMkLst>
          <pc:spChg chg="add mod">
            <ac:chgData name="Amelia Toniolo" userId="5620009e-94bf-4106-8d11-88d2b57ccb86" providerId="ADAL" clId="{1EF367A2-64C3-B247-B125-A5B08EF8B48E}" dt="2022-03-10T16:09:26.363" v="103"/>
            <ac:spMkLst>
              <pc:docMk/>
              <pc:sldMasterMk cId="4166869231" sldId="2147483648"/>
              <pc:sldLayoutMk cId="1580473937" sldId="2147483678"/>
              <ac:spMk id="9" creationId="{EB0F0C83-D5D5-504C-8BFC-3CC8830CC1E4}"/>
            </ac:spMkLst>
          </pc:spChg>
          <pc:spChg chg="del">
            <ac:chgData name="Amelia Toniolo" userId="5620009e-94bf-4106-8d11-88d2b57ccb86" providerId="ADAL" clId="{1EF367A2-64C3-B247-B125-A5B08EF8B48E}" dt="2022-03-10T15:53:15.079" v="84" actId="478"/>
            <ac:spMkLst>
              <pc:docMk/>
              <pc:sldMasterMk cId="4166869231" sldId="2147483648"/>
              <pc:sldLayoutMk cId="1580473937" sldId="2147483678"/>
              <ac:spMk id="16" creationId="{62EF66D9-977D-854A-B4F0-D88E7051EB26}"/>
            </ac:spMkLst>
          </pc:spChg>
        </pc:sldLayoutChg>
        <pc:sldLayoutChg chg="addSp delSp modSp mod">
          <pc:chgData name="Amelia Toniolo" userId="5620009e-94bf-4106-8d11-88d2b57ccb86" providerId="ADAL" clId="{1EF367A2-64C3-B247-B125-A5B08EF8B48E}" dt="2022-03-10T16:09:29.839" v="104"/>
          <pc:sldLayoutMkLst>
            <pc:docMk/>
            <pc:sldMasterMk cId="4166869231" sldId="2147483648"/>
            <pc:sldLayoutMk cId="1079584376" sldId="2147483679"/>
          </pc:sldLayoutMkLst>
          <pc:spChg chg="add mod">
            <ac:chgData name="Amelia Toniolo" userId="5620009e-94bf-4106-8d11-88d2b57ccb86" providerId="ADAL" clId="{1EF367A2-64C3-B247-B125-A5B08EF8B48E}" dt="2022-03-10T16:09:29.839" v="104"/>
            <ac:spMkLst>
              <pc:docMk/>
              <pc:sldMasterMk cId="4166869231" sldId="2147483648"/>
              <pc:sldLayoutMk cId="1079584376" sldId="2147483679"/>
              <ac:spMk id="9" creationId="{C5D11203-BC8F-2A47-B200-D72E6DA1E50C}"/>
            </ac:spMkLst>
          </pc:spChg>
          <pc:spChg chg="del">
            <ac:chgData name="Amelia Toniolo" userId="5620009e-94bf-4106-8d11-88d2b57ccb86" providerId="ADAL" clId="{1EF367A2-64C3-B247-B125-A5B08EF8B48E}" dt="2022-03-10T15:53:17.779" v="85" actId="478"/>
            <ac:spMkLst>
              <pc:docMk/>
              <pc:sldMasterMk cId="4166869231" sldId="2147483648"/>
              <pc:sldLayoutMk cId="1079584376" sldId="2147483679"/>
              <ac:spMk id="16" creationId="{355AAB15-D073-404F-A4C7-CA1A5AAE9060}"/>
            </ac:spMkLst>
          </pc:spChg>
        </pc:sldLayoutChg>
        <pc:sldLayoutChg chg="addSp delSp mod">
          <pc:chgData name="Amelia Toniolo" userId="5620009e-94bf-4106-8d11-88d2b57ccb86" providerId="ADAL" clId="{1EF367A2-64C3-B247-B125-A5B08EF8B48E}" dt="2022-03-10T15:53:23.812" v="88" actId="478"/>
          <pc:sldLayoutMkLst>
            <pc:docMk/>
            <pc:sldMasterMk cId="4166869231" sldId="2147483648"/>
            <pc:sldLayoutMk cId="2742486985" sldId="2147483680"/>
          </pc:sldLayoutMkLst>
          <pc:spChg chg="add del">
            <ac:chgData name="Amelia Toniolo" userId="5620009e-94bf-4106-8d11-88d2b57ccb86" providerId="ADAL" clId="{1EF367A2-64C3-B247-B125-A5B08EF8B48E}" dt="2022-03-10T15:53:21.373" v="87" actId="478"/>
            <ac:spMkLst>
              <pc:docMk/>
              <pc:sldMasterMk cId="4166869231" sldId="2147483648"/>
              <pc:sldLayoutMk cId="2742486985" sldId="2147483680"/>
              <ac:spMk id="7" creationId="{AE633E03-D775-7145-A06A-DC22C38A3BE7}"/>
            </ac:spMkLst>
          </pc:spChg>
          <pc:spChg chg="del">
            <ac:chgData name="Amelia Toniolo" userId="5620009e-94bf-4106-8d11-88d2b57ccb86" providerId="ADAL" clId="{1EF367A2-64C3-B247-B125-A5B08EF8B48E}" dt="2022-03-10T15:53:23.812" v="88" actId="478"/>
            <ac:spMkLst>
              <pc:docMk/>
              <pc:sldMasterMk cId="4166869231" sldId="2147483648"/>
              <pc:sldLayoutMk cId="2742486985" sldId="2147483680"/>
              <ac:spMk id="10" creationId="{372741CA-CDAE-5641-BCBC-A0400A90CBA7}"/>
            </ac:spMkLst>
          </pc:spChg>
        </pc:sldLayoutChg>
        <pc:sldLayoutChg chg="modSp mod">
          <pc:chgData name="Amelia Toniolo" userId="5620009e-94bf-4106-8d11-88d2b57ccb86" providerId="ADAL" clId="{1EF367A2-64C3-B247-B125-A5B08EF8B48E}" dt="2022-03-10T15:52:42.331" v="77" actId="20577"/>
          <pc:sldLayoutMkLst>
            <pc:docMk/>
            <pc:sldMasterMk cId="4166869231" sldId="2147483648"/>
            <pc:sldLayoutMk cId="3232786664" sldId="2147483692"/>
          </pc:sldLayoutMkLst>
          <pc:spChg chg="mod">
            <ac:chgData name="Amelia Toniolo" userId="5620009e-94bf-4106-8d11-88d2b57ccb86" providerId="ADAL" clId="{1EF367A2-64C3-B247-B125-A5B08EF8B48E}" dt="2022-03-10T15:52:42.331" v="77" actId="20577"/>
            <ac:spMkLst>
              <pc:docMk/>
              <pc:sldMasterMk cId="4166869231" sldId="2147483648"/>
              <pc:sldLayoutMk cId="3232786664" sldId="2147483692"/>
              <ac:spMk id="12" creationId="{6D60C2FD-FDF0-C349-B3CE-3F79905ECC0F}"/>
            </ac:spMkLst>
          </pc:spChg>
        </pc:sldLayoutChg>
        <pc:sldLayoutChg chg="delSp modSp mod">
          <pc:chgData name="Amelia Toniolo" userId="5620009e-94bf-4106-8d11-88d2b57ccb86" providerId="ADAL" clId="{1EF367A2-64C3-B247-B125-A5B08EF8B48E}" dt="2022-03-10T15:53:25.891" v="89" actId="478"/>
          <pc:sldLayoutMkLst>
            <pc:docMk/>
            <pc:sldMasterMk cId="4166869231" sldId="2147483648"/>
            <pc:sldLayoutMk cId="431242930" sldId="2147483693"/>
          </pc:sldLayoutMkLst>
          <pc:spChg chg="mod">
            <ac:chgData name="Amelia Toniolo" userId="5620009e-94bf-4106-8d11-88d2b57ccb86" providerId="ADAL" clId="{1EF367A2-64C3-B247-B125-A5B08EF8B48E}" dt="2022-03-10T15:51:03.658" v="58" actId="20577"/>
            <ac:spMkLst>
              <pc:docMk/>
              <pc:sldMasterMk cId="4166869231" sldId="2147483648"/>
              <pc:sldLayoutMk cId="431242930" sldId="2147483693"/>
              <ac:spMk id="6" creationId="{F2D01D91-CFE5-0B46-B90D-72FBCA96AC2C}"/>
            </ac:spMkLst>
          </pc:spChg>
          <pc:spChg chg="del">
            <ac:chgData name="Amelia Toniolo" userId="5620009e-94bf-4106-8d11-88d2b57ccb86" providerId="ADAL" clId="{1EF367A2-64C3-B247-B125-A5B08EF8B48E}" dt="2022-03-10T15:53:25.891" v="89" actId="478"/>
            <ac:spMkLst>
              <pc:docMk/>
              <pc:sldMasterMk cId="4166869231" sldId="2147483648"/>
              <pc:sldLayoutMk cId="431242930" sldId="2147483693"/>
              <ac:spMk id="10" creationId="{372741CA-CDAE-5641-BCBC-A0400A90CBA7}"/>
            </ac:spMkLst>
          </pc:spChg>
        </pc:sldLayoutChg>
        <pc:sldLayoutChg chg="delSp modSp add mod modTransition">
          <pc:chgData name="Amelia Toniolo" userId="5620009e-94bf-4106-8d11-88d2b57ccb86" providerId="ADAL" clId="{1EF367A2-64C3-B247-B125-A5B08EF8B48E}" dt="2022-03-11T17:00:04.169" v="195" actId="478"/>
          <pc:sldLayoutMkLst>
            <pc:docMk/>
            <pc:sldMasterMk cId="4166869231" sldId="2147483648"/>
            <pc:sldLayoutMk cId="191377338" sldId="2147483694"/>
          </pc:sldLayoutMkLst>
          <pc:spChg chg="mod">
            <ac:chgData name="Amelia Toniolo" userId="5620009e-94bf-4106-8d11-88d2b57ccb86" providerId="ADAL" clId="{1EF367A2-64C3-B247-B125-A5B08EF8B48E}" dt="2022-03-11T16:59:00.315" v="182" actId="20577"/>
            <ac:spMkLst>
              <pc:docMk/>
              <pc:sldMasterMk cId="4166869231" sldId="2147483648"/>
              <pc:sldLayoutMk cId="191377338" sldId="2147483694"/>
              <ac:spMk id="6" creationId="{F2D01D91-CFE5-0B46-B90D-72FBCA96AC2C}"/>
            </ac:spMkLst>
          </pc:spChg>
          <pc:spChg chg="del">
            <ac:chgData name="Amelia Toniolo" userId="5620009e-94bf-4106-8d11-88d2b57ccb86" providerId="ADAL" clId="{1EF367A2-64C3-B247-B125-A5B08EF8B48E}" dt="2022-03-11T16:59:59.965" v="193" actId="478"/>
            <ac:spMkLst>
              <pc:docMk/>
              <pc:sldMasterMk cId="4166869231" sldId="2147483648"/>
              <pc:sldLayoutMk cId="191377338" sldId="2147483694"/>
              <ac:spMk id="8" creationId="{10AF5B73-0B25-A846-AE73-C9A59F60EEEC}"/>
            </ac:spMkLst>
          </pc:spChg>
          <pc:picChg chg="del">
            <ac:chgData name="Amelia Toniolo" userId="5620009e-94bf-4106-8d11-88d2b57ccb86" providerId="ADAL" clId="{1EF367A2-64C3-B247-B125-A5B08EF8B48E}" dt="2022-03-11T17:00:04.169" v="195" actId="478"/>
            <ac:picMkLst>
              <pc:docMk/>
              <pc:sldMasterMk cId="4166869231" sldId="2147483648"/>
              <pc:sldLayoutMk cId="191377338" sldId="2147483694"/>
              <ac:picMk id="4" creationId="{F2B7091A-11A1-3B4A-8C8E-9BF24A48863D}"/>
            </ac:picMkLst>
          </pc:picChg>
        </pc:sldLayoutChg>
        <pc:sldLayoutChg chg="delSp modSp add mod modTransition">
          <pc:chgData name="Amelia Toniolo" userId="5620009e-94bf-4106-8d11-88d2b57ccb86" providerId="ADAL" clId="{1EF367A2-64C3-B247-B125-A5B08EF8B48E}" dt="2022-03-11T17:00:06.307" v="196" actId="478"/>
          <pc:sldLayoutMkLst>
            <pc:docMk/>
            <pc:sldMasterMk cId="4166869231" sldId="2147483648"/>
            <pc:sldLayoutMk cId="3676407224" sldId="2147483695"/>
          </pc:sldLayoutMkLst>
          <pc:spChg chg="mod">
            <ac:chgData name="Amelia Toniolo" userId="5620009e-94bf-4106-8d11-88d2b57ccb86" providerId="ADAL" clId="{1EF367A2-64C3-B247-B125-A5B08EF8B48E}" dt="2022-03-11T16:59:29.530" v="192" actId="20577"/>
            <ac:spMkLst>
              <pc:docMk/>
              <pc:sldMasterMk cId="4166869231" sldId="2147483648"/>
              <pc:sldLayoutMk cId="3676407224" sldId="2147483695"/>
              <ac:spMk id="6" creationId="{F2D01D91-CFE5-0B46-B90D-72FBCA96AC2C}"/>
            </ac:spMkLst>
          </pc:spChg>
          <pc:spChg chg="del">
            <ac:chgData name="Amelia Toniolo" userId="5620009e-94bf-4106-8d11-88d2b57ccb86" providerId="ADAL" clId="{1EF367A2-64C3-B247-B125-A5B08EF8B48E}" dt="2022-03-11T17:00:02.914" v="194" actId="478"/>
            <ac:spMkLst>
              <pc:docMk/>
              <pc:sldMasterMk cId="4166869231" sldId="2147483648"/>
              <pc:sldLayoutMk cId="3676407224" sldId="2147483695"/>
              <ac:spMk id="8" creationId="{10AF5B73-0B25-A846-AE73-C9A59F60EEEC}"/>
            </ac:spMkLst>
          </pc:spChg>
          <pc:picChg chg="del">
            <ac:chgData name="Amelia Toniolo" userId="5620009e-94bf-4106-8d11-88d2b57ccb86" providerId="ADAL" clId="{1EF367A2-64C3-B247-B125-A5B08EF8B48E}" dt="2022-03-11T17:00:06.307" v="196" actId="478"/>
            <ac:picMkLst>
              <pc:docMk/>
              <pc:sldMasterMk cId="4166869231" sldId="2147483648"/>
              <pc:sldLayoutMk cId="3676407224" sldId="2147483695"/>
              <ac:picMk id="4" creationId="{F2B7091A-11A1-3B4A-8C8E-9BF24A48863D}"/>
            </ac:picMkLst>
          </pc:picChg>
        </pc:sldLayoutChg>
      </pc:sldMasterChg>
    </pc:docChg>
  </pc:docChgLst>
  <pc:docChgLst>
    <pc:chgData name="Marine ROYER" userId="82fa7bc0-15f1-4204-b612-e4ebe63590b7" providerId="ADAL" clId="{B0D2DFA2-1066-4319-A8ED-6C7E6A650F5D}"/>
    <pc:docChg chg="undo custSel modSld">
      <pc:chgData name="Marine ROYER" userId="82fa7bc0-15f1-4204-b612-e4ebe63590b7" providerId="ADAL" clId="{B0D2DFA2-1066-4319-A8ED-6C7E6A650F5D}" dt="2022-05-02T15:14:20.115" v="7"/>
      <pc:docMkLst>
        <pc:docMk/>
      </pc:docMkLst>
      <pc:sldChg chg="addSp delSp modSp">
        <pc:chgData name="Marine ROYER" userId="82fa7bc0-15f1-4204-b612-e4ebe63590b7" providerId="ADAL" clId="{B0D2DFA2-1066-4319-A8ED-6C7E6A650F5D}" dt="2022-05-02T15:13:24.427" v="5"/>
        <pc:sldMkLst>
          <pc:docMk/>
          <pc:sldMk cId="1441324196" sldId="266"/>
        </pc:sldMkLst>
        <pc:spChg chg="mod">
          <ac:chgData name="Marine ROYER" userId="82fa7bc0-15f1-4204-b612-e4ebe63590b7" providerId="ADAL" clId="{B0D2DFA2-1066-4319-A8ED-6C7E6A650F5D}" dt="2022-05-02T15:13:23.260" v="4"/>
          <ac:spMkLst>
            <pc:docMk/>
            <pc:sldMk cId="1441324196" sldId="266"/>
            <ac:spMk id="8" creationId="{75B47768-A088-43E5-0356-2724EC3FF435}"/>
          </ac:spMkLst>
        </pc:spChg>
        <pc:spChg chg="mod">
          <ac:chgData name="Marine ROYER" userId="82fa7bc0-15f1-4204-b612-e4ebe63590b7" providerId="ADAL" clId="{B0D2DFA2-1066-4319-A8ED-6C7E6A650F5D}" dt="2022-05-02T15:13:23.260" v="4"/>
          <ac:spMkLst>
            <pc:docMk/>
            <pc:sldMk cId="1441324196" sldId="266"/>
            <ac:spMk id="9" creationId="{D1F45E22-2D8D-01A1-B9B3-25C937EA149E}"/>
          </ac:spMkLst>
        </pc:spChg>
        <pc:spChg chg="mod">
          <ac:chgData name="Marine ROYER" userId="82fa7bc0-15f1-4204-b612-e4ebe63590b7" providerId="ADAL" clId="{B0D2DFA2-1066-4319-A8ED-6C7E6A650F5D}" dt="2022-05-02T15:13:23.260" v="4"/>
          <ac:spMkLst>
            <pc:docMk/>
            <pc:sldMk cId="1441324196" sldId="266"/>
            <ac:spMk id="10" creationId="{6E90546A-1CED-5A09-BF2F-CB5BD3C8F6C4}"/>
          </ac:spMkLst>
        </pc:spChg>
        <pc:grpChg chg="add del mod">
          <ac:chgData name="Marine ROYER" userId="82fa7bc0-15f1-4204-b612-e4ebe63590b7" providerId="ADAL" clId="{B0D2DFA2-1066-4319-A8ED-6C7E6A650F5D}" dt="2022-05-02T15:13:24.427" v="5"/>
          <ac:grpSpMkLst>
            <pc:docMk/>
            <pc:sldMk cId="1441324196" sldId="266"/>
            <ac:grpSpMk id="7" creationId="{75831F92-3069-B0F3-7AE6-E613DC4E7073}"/>
          </ac:grpSpMkLst>
        </pc:grpChg>
      </pc:sldChg>
      <pc:sldChg chg="addSp delSp mod">
        <pc:chgData name="Marine ROYER" userId="82fa7bc0-15f1-4204-b612-e4ebe63590b7" providerId="ADAL" clId="{B0D2DFA2-1066-4319-A8ED-6C7E6A650F5D}" dt="2022-04-26T10:23:45.155" v="1" actId="21"/>
        <pc:sldMkLst>
          <pc:docMk/>
          <pc:sldMk cId="961196154" sldId="268"/>
        </pc:sldMkLst>
        <pc:grpChg chg="add del">
          <ac:chgData name="Marine ROYER" userId="82fa7bc0-15f1-4204-b612-e4ebe63590b7" providerId="ADAL" clId="{B0D2DFA2-1066-4319-A8ED-6C7E6A650F5D}" dt="2022-04-26T10:23:45.155" v="1" actId="21"/>
          <ac:grpSpMkLst>
            <pc:docMk/>
            <pc:sldMk cId="961196154" sldId="268"/>
            <ac:grpSpMk id="8" creationId="{CF70C16C-BEE3-BD43-A95F-EC5F32F5D071}"/>
          </ac:grpSpMkLst>
        </pc:grpChg>
      </pc:sldChg>
      <pc:sldChg chg="addSp delSp modSp mod">
        <pc:chgData name="Marine ROYER" userId="82fa7bc0-15f1-4204-b612-e4ebe63590b7" providerId="ADAL" clId="{B0D2DFA2-1066-4319-A8ED-6C7E6A650F5D}" dt="2022-05-02T15:14:20.115" v="7"/>
        <pc:sldMkLst>
          <pc:docMk/>
          <pc:sldMk cId="255125694" sldId="271"/>
        </pc:sldMkLst>
        <pc:spChg chg="add del">
          <ac:chgData name="Marine ROYER" userId="82fa7bc0-15f1-4204-b612-e4ebe63590b7" providerId="ADAL" clId="{B0D2DFA2-1066-4319-A8ED-6C7E6A650F5D}" dt="2022-04-26T15:37:05.292" v="3" actId="22"/>
          <ac:spMkLst>
            <pc:docMk/>
            <pc:sldMk cId="255125694" sldId="271"/>
            <ac:spMk id="14" creationId="{9A7B5621-D068-4F39-A7DC-0EEBFAE0813D}"/>
          </ac:spMkLst>
        </pc:spChg>
        <pc:spChg chg="mod">
          <ac:chgData name="Marine ROYER" userId="82fa7bc0-15f1-4204-b612-e4ebe63590b7" providerId="ADAL" clId="{B0D2DFA2-1066-4319-A8ED-6C7E6A650F5D}" dt="2022-05-02T15:14:19.012" v="6"/>
          <ac:spMkLst>
            <pc:docMk/>
            <pc:sldMk cId="255125694" sldId="271"/>
            <ac:spMk id="15" creationId="{AA822575-C9B3-D99D-7761-CFE6F8935761}"/>
          </ac:spMkLst>
        </pc:spChg>
        <pc:spChg chg="mod">
          <ac:chgData name="Marine ROYER" userId="82fa7bc0-15f1-4204-b612-e4ebe63590b7" providerId="ADAL" clId="{B0D2DFA2-1066-4319-A8ED-6C7E6A650F5D}" dt="2022-05-02T15:14:19.012" v="6"/>
          <ac:spMkLst>
            <pc:docMk/>
            <pc:sldMk cId="255125694" sldId="271"/>
            <ac:spMk id="16" creationId="{5B0D9A76-5CEF-4350-D182-907CE2AA4694}"/>
          </ac:spMkLst>
        </pc:spChg>
        <pc:spChg chg="mod">
          <ac:chgData name="Marine ROYER" userId="82fa7bc0-15f1-4204-b612-e4ebe63590b7" providerId="ADAL" clId="{B0D2DFA2-1066-4319-A8ED-6C7E6A650F5D}" dt="2022-05-02T15:14:19.012" v="6"/>
          <ac:spMkLst>
            <pc:docMk/>
            <pc:sldMk cId="255125694" sldId="271"/>
            <ac:spMk id="17" creationId="{D8E1508D-2BB0-BA0B-3A4E-0A45A53D4194}"/>
          </ac:spMkLst>
        </pc:spChg>
        <pc:grpChg chg="add del mod">
          <ac:chgData name="Marine ROYER" userId="82fa7bc0-15f1-4204-b612-e4ebe63590b7" providerId="ADAL" clId="{B0D2DFA2-1066-4319-A8ED-6C7E6A650F5D}" dt="2022-05-02T15:14:20.115" v="7"/>
          <ac:grpSpMkLst>
            <pc:docMk/>
            <pc:sldMk cId="255125694" sldId="271"/>
            <ac:grpSpMk id="14" creationId="{1E7D133F-FE7E-4691-5573-F8272B50938C}"/>
          </ac:grpSpMkLst>
        </pc:grpChg>
      </pc:sldChg>
    </pc:docChg>
  </pc:docChgLst>
  <pc:docChgLst>
    <pc:chgData name="Amelia Toniolo" userId="5620009e-94bf-4106-8d11-88d2b57ccb86" providerId="ADAL" clId="{C224DEA2-E9B1-234C-B28D-87F94EA413D0}"/>
    <pc:docChg chg="undo custSel modSld modMainMaster">
      <pc:chgData name="Amelia Toniolo" userId="5620009e-94bf-4106-8d11-88d2b57ccb86" providerId="ADAL" clId="{C224DEA2-E9B1-234C-B28D-87F94EA413D0}" dt="2022-03-14T09:28:54.288" v="180" actId="962"/>
      <pc:docMkLst>
        <pc:docMk/>
      </pc:docMkLst>
      <pc:sldChg chg="addSp modSp mod">
        <pc:chgData name="Amelia Toniolo" userId="5620009e-94bf-4106-8d11-88d2b57ccb86" providerId="ADAL" clId="{C224DEA2-E9B1-234C-B28D-87F94EA413D0}" dt="2022-03-14T09:28:54.288" v="180" actId="962"/>
        <pc:sldMkLst>
          <pc:docMk/>
          <pc:sldMk cId="1420479075" sldId="305"/>
        </pc:sldMkLst>
        <pc:spChg chg="mod">
          <ac:chgData name="Amelia Toniolo" userId="5620009e-94bf-4106-8d11-88d2b57ccb86" providerId="ADAL" clId="{C224DEA2-E9B1-234C-B28D-87F94EA413D0}" dt="2022-03-14T09:26:02.933" v="134"/>
          <ac:spMkLst>
            <pc:docMk/>
            <pc:sldMk cId="1420479075" sldId="305"/>
            <ac:spMk id="77" creationId="{2516DE6A-8059-8E44-A03B-7767F04D0FA3}"/>
          </ac:spMkLst>
        </pc:spChg>
        <pc:spChg chg="mod">
          <ac:chgData name="Amelia Toniolo" userId="5620009e-94bf-4106-8d11-88d2b57ccb86" providerId="ADAL" clId="{C224DEA2-E9B1-234C-B28D-87F94EA413D0}" dt="2022-03-14T09:26:02.933" v="134"/>
          <ac:spMkLst>
            <pc:docMk/>
            <pc:sldMk cId="1420479075" sldId="305"/>
            <ac:spMk id="78" creationId="{ABDD20DB-B56A-EE4E-906A-B8E6B852423B}"/>
          </ac:spMkLst>
        </pc:spChg>
        <pc:spChg chg="mod">
          <ac:chgData name="Amelia Toniolo" userId="5620009e-94bf-4106-8d11-88d2b57ccb86" providerId="ADAL" clId="{C224DEA2-E9B1-234C-B28D-87F94EA413D0}" dt="2022-03-14T09:28:48.815" v="178"/>
          <ac:spMkLst>
            <pc:docMk/>
            <pc:sldMk cId="1420479075" sldId="305"/>
            <ac:spMk id="80" creationId="{070018AD-13D5-4942-AB4A-6C477C6E447F}"/>
          </ac:spMkLst>
        </pc:spChg>
        <pc:spChg chg="mod">
          <ac:chgData name="Amelia Toniolo" userId="5620009e-94bf-4106-8d11-88d2b57ccb86" providerId="ADAL" clId="{C224DEA2-E9B1-234C-B28D-87F94EA413D0}" dt="2022-03-14T09:28:48.815" v="178"/>
          <ac:spMkLst>
            <pc:docMk/>
            <pc:sldMk cId="1420479075" sldId="305"/>
            <ac:spMk id="81" creationId="{43D19AE3-BCDE-E648-A673-87FAE6D2B2AA}"/>
          </ac:spMkLst>
        </pc:spChg>
        <pc:grpChg chg="mod">
          <ac:chgData name="Amelia Toniolo" userId="5620009e-94bf-4106-8d11-88d2b57ccb86" providerId="ADAL" clId="{C224DEA2-E9B1-234C-B28D-87F94EA413D0}" dt="2022-03-14T09:27:09.393" v="153" actId="1076"/>
          <ac:grpSpMkLst>
            <pc:docMk/>
            <pc:sldMk cId="1420479075" sldId="305"/>
            <ac:grpSpMk id="2" creationId="{F658DC73-99A8-8048-AAF0-C46717579999}"/>
          </ac:grpSpMkLst>
        </pc:grpChg>
        <pc:grpChg chg="mod">
          <ac:chgData name="Amelia Toniolo" userId="5620009e-94bf-4106-8d11-88d2b57ccb86" providerId="ADAL" clId="{C224DEA2-E9B1-234C-B28D-87F94EA413D0}" dt="2022-03-14T09:26:53.148" v="148" actId="1076"/>
          <ac:grpSpMkLst>
            <pc:docMk/>
            <pc:sldMk cId="1420479075" sldId="305"/>
            <ac:grpSpMk id="6" creationId="{7D37A6C5-40EB-5245-A534-89295279EBF7}"/>
          </ac:grpSpMkLst>
        </pc:grpChg>
        <pc:grpChg chg="mod">
          <ac:chgData name="Amelia Toniolo" userId="5620009e-94bf-4106-8d11-88d2b57ccb86" providerId="ADAL" clId="{C224DEA2-E9B1-234C-B28D-87F94EA413D0}" dt="2022-03-14T09:27:26.088" v="158" actId="1076"/>
          <ac:grpSpMkLst>
            <pc:docMk/>
            <pc:sldMk cId="1420479075" sldId="305"/>
            <ac:grpSpMk id="14" creationId="{4F9B1F1E-F18A-6F4F-B895-96D3F9011C53}"/>
          </ac:grpSpMkLst>
        </pc:grpChg>
        <pc:grpChg chg="mod">
          <ac:chgData name="Amelia Toniolo" userId="5620009e-94bf-4106-8d11-88d2b57ccb86" providerId="ADAL" clId="{C224DEA2-E9B1-234C-B28D-87F94EA413D0}" dt="2022-03-14T09:27:12.250" v="154" actId="1076"/>
          <ac:grpSpMkLst>
            <pc:docMk/>
            <pc:sldMk cId="1420479075" sldId="305"/>
            <ac:grpSpMk id="18" creationId="{0034AA38-1923-7A4D-88BC-1E6905ED8206}"/>
          </ac:grpSpMkLst>
        </pc:grpChg>
        <pc:grpChg chg="mod">
          <ac:chgData name="Amelia Toniolo" userId="5620009e-94bf-4106-8d11-88d2b57ccb86" providerId="ADAL" clId="{C224DEA2-E9B1-234C-B28D-87F94EA413D0}" dt="2022-03-14T09:26:55.972" v="149" actId="1076"/>
          <ac:grpSpMkLst>
            <pc:docMk/>
            <pc:sldMk cId="1420479075" sldId="305"/>
            <ac:grpSpMk id="30" creationId="{CD285430-97B6-7F4F-8999-6CAB6A8C9544}"/>
          </ac:grpSpMkLst>
        </pc:grpChg>
        <pc:grpChg chg="mod">
          <ac:chgData name="Amelia Toniolo" userId="5620009e-94bf-4106-8d11-88d2b57ccb86" providerId="ADAL" clId="{C224DEA2-E9B1-234C-B28D-87F94EA413D0}" dt="2022-03-14T09:27:30.307" v="159" actId="1076"/>
          <ac:grpSpMkLst>
            <pc:docMk/>
            <pc:sldMk cId="1420479075" sldId="305"/>
            <ac:grpSpMk id="35" creationId="{3BC9EC7E-4FE4-704F-85AB-2489462FB5D5}"/>
          </ac:grpSpMkLst>
        </pc:grpChg>
        <pc:grpChg chg="mod">
          <ac:chgData name="Amelia Toniolo" userId="5620009e-94bf-4106-8d11-88d2b57ccb86" providerId="ADAL" clId="{C224DEA2-E9B1-234C-B28D-87F94EA413D0}" dt="2022-03-14T09:27:47.148" v="163" actId="1076"/>
          <ac:grpSpMkLst>
            <pc:docMk/>
            <pc:sldMk cId="1420479075" sldId="305"/>
            <ac:grpSpMk id="38" creationId="{C14367BA-B41D-5D4A-8CF0-020A3A3B2E26}"/>
          </ac:grpSpMkLst>
        </pc:grpChg>
        <pc:grpChg chg="mod">
          <ac:chgData name="Amelia Toniolo" userId="5620009e-94bf-4106-8d11-88d2b57ccb86" providerId="ADAL" clId="{C224DEA2-E9B1-234C-B28D-87F94EA413D0}" dt="2022-03-14T09:27:36.326" v="160" actId="1076"/>
          <ac:grpSpMkLst>
            <pc:docMk/>
            <pc:sldMk cId="1420479075" sldId="305"/>
            <ac:grpSpMk id="42" creationId="{988BB959-4219-174E-99D0-5893DF5FE42B}"/>
          </ac:grpSpMkLst>
        </pc:grpChg>
        <pc:grpChg chg="mod">
          <ac:chgData name="Amelia Toniolo" userId="5620009e-94bf-4106-8d11-88d2b57ccb86" providerId="ADAL" clId="{C224DEA2-E9B1-234C-B28D-87F94EA413D0}" dt="2022-03-14T09:26:30.772" v="141" actId="1076"/>
          <ac:grpSpMkLst>
            <pc:docMk/>
            <pc:sldMk cId="1420479075" sldId="305"/>
            <ac:grpSpMk id="49" creationId="{C5A71D4F-AEE2-9849-BC8A-D593BECFD69D}"/>
          </ac:grpSpMkLst>
        </pc:grpChg>
        <pc:grpChg chg="mod">
          <ac:chgData name="Amelia Toniolo" userId="5620009e-94bf-4106-8d11-88d2b57ccb86" providerId="ADAL" clId="{C224DEA2-E9B1-234C-B28D-87F94EA413D0}" dt="2022-03-14T09:26:33.213" v="142" actId="1076"/>
          <ac:grpSpMkLst>
            <pc:docMk/>
            <pc:sldMk cId="1420479075" sldId="305"/>
            <ac:grpSpMk id="56" creationId="{98AD94CE-2273-4C4F-BFF9-66D6734F4828}"/>
          </ac:grpSpMkLst>
        </pc:grpChg>
        <pc:grpChg chg="mod">
          <ac:chgData name="Amelia Toniolo" userId="5620009e-94bf-4106-8d11-88d2b57ccb86" providerId="ADAL" clId="{C224DEA2-E9B1-234C-B28D-87F94EA413D0}" dt="2022-03-14T09:27:38.216" v="161" actId="1076"/>
          <ac:grpSpMkLst>
            <pc:docMk/>
            <pc:sldMk cId="1420479075" sldId="305"/>
            <ac:grpSpMk id="65" creationId="{67670190-F5C2-8F4A-8A95-27409BCB70A2}"/>
          </ac:grpSpMkLst>
        </pc:grpChg>
        <pc:grpChg chg="mod">
          <ac:chgData name="Amelia Toniolo" userId="5620009e-94bf-4106-8d11-88d2b57ccb86" providerId="ADAL" clId="{C224DEA2-E9B1-234C-B28D-87F94EA413D0}" dt="2022-03-14T09:27:44.894" v="162" actId="1076"/>
          <ac:grpSpMkLst>
            <pc:docMk/>
            <pc:sldMk cId="1420479075" sldId="305"/>
            <ac:grpSpMk id="69" creationId="{2BA89D9A-DFF5-794A-B3B4-A40F1E025E3D}"/>
          </ac:grpSpMkLst>
        </pc:grpChg>
        <pc:grpChg chg="mod">
          <ac:chgData name="Amelia Toniolo" userId="5620009e-94bf-4106-8d11-88d2b57ccb86" providerId="ADAL" clId="{C224DEA2-E9B1-234C-B28D-87F94EA413D0}" dt="2022-03-14T09:26:16.203" v="137" actId="1076"/>
          <ac:grpSpMkLst>
            <pc:docMk/>
            <pc:sldMk cId="1420479075" sldId="305"/>
            <ac:grpSpMk id="73" creationId="{499A27C5-A230-0746-A7ED-2D16194784F0}"/>
          </ac:grpSpMkLst>
        </pc:grpChg>
        <pc:grpChg chg="add mod">
          <ac:chgData name="Amelia Toniolo" userId="5620009e-94bf-4106-8d11-88d2b57ccb86" providerId="ADAL" clId="{C224DEA2-E9B1-234C-B28D-87F94EA413D0}" dt="2022-03-14T09:26:10.623" v="136" actId="962"/>
          <ac:grpSpMkLst>
            <pc:docMk/>
            <pc:sldMk cId="1420479075" sldId="305"/>
            <ac:grpSpMk id="76" creationId="{C7690C5A-987C-6B48-9F24-24D67945B219}"/>
          </ac:grpSpMkLst>
        </pc:grpChg>
        <pc:grpChg chg="add mod">
          <ac:chgData name="Amelia Toniolo" userId="5620009e-94bf-4106-8d11-88d2b57ccb86" providerId="ADAL" clId="{C224DEA2-E9B1-234C-B28D-87F94EA413D0}" dt="2022-03-14T09:28:54.288" v="180" actId="962"/>
          <ac:grpSpMkLst>
            <pc:docMk/>
            <pc:sldMk cId="1420479075" sldId="305"/>
            <ac:grpSpMk id="79" creationId="{5D4D30BE-8DF9-D448-80A2-4DF2E02EDF65}"/>
          </ac:grpSpMkLst>
        </pc:grpChg>
      </pc:sldChg>
      <pc:sldChg chg="addSp delSp modSp mod">
        <pc:chgData name="Amelia Toniolo" userId="5620009e-94bf-4106-8d11-88d2b57ccb86" providerId="ADAL" clId="{C224DEA2-E9B1-234C-B28D-87F94EA413D0}" dt="2022-03-14T09:28:32.429" v="176" actId="20577"/>
        <pc:sldMkLst>
          <pc:docMk/>
          <pc:sldMk cId="876702169" sldId="306"/>
        </pc:sldMkLst>
        <pc:spChg chg="mod">
          <ac:chgData name="Amelia Toniolo" userId="5620009e-94bf-4106-8d11-88d2b57ccb86" providerId="ADAL" clId="{C224DEA2-E9B1-234C-B28D-87F94EA413D0}" dt="2022-03-14T09:25:33.800" v="132" actId="20577"/>
          <ac:spMkLst>
            <pc:docMk/>
            <pc:sldMk cId="876702169" sldId="306"/>
            <ac:spMk id="3" creationId="{80735B7F-81B8-EC46-A846-487B1DDA7021}"/>
          </ac:spMkLst>
        </pc:spChg>
        <pc:spChg chg="mod">
          <ac:chgData name="Amelia Toniolo" userId="5620009e-94bf-4106-8d11-88d2b57ccb86" providerId="ADAL" clId="{C224DEA2-E9B1-234C-B28D-87F94EA413D0}" dt="2022-03-14T09:28:32.429" v="176" actId="20577"/>
          <ac:spMkLst>
            <pc:docMk/>
            <pc:sldMk cId="876702169" sldId="306"/>
            <ac:spMk id="4" creationId="{4846C551-7A98-8B4B-B444-1554973B4E22}"/>
          </ac:spMkLst>
        </pc:spChg>
        <pc:grpChg chg="mod">
          <ac:chgData name="Amelia Toniolo" userId="5620009e-94bf-4106-8d11-88d2b57ccb86" providerId="ADAL" clId="{C224DEA2-E9B1-234C-B28D-87F94EA413D0}" dt="2022-03-14T09:28:13.202" v="172" actId="1076"/>
          <ac:grpSpMkLst>
            <pc:docMk/>
            <pc:sldMk cId="876702169" sldId="306"/>
            <ac:grpSpMk id="2" creationId="{3B805299-CED6-C146-B546-59AB59CCE415}"/>
          </ac:grpSpMkLst>
        </pc:grpChg>
        <pc:graphicFrameChg chg="add mod modGraphic">
          <ac:chgData name="Amelia Toniolo" userId="5620009e-94bf-4106-8d11-88d2b57ccb86" providerId="ADAL" clId="{C224DEA2-E9B1-234C-B28D-87F94EA413D0}" dt="2022-03-14T09:25:26.208" v="126" actId="113"/>
          <ac:graphicFrameMkLst>
            <pc:docMk/>
            <pc:sldMk cId="876702169" sldId="306"/>
            <ac:graphicFrameMk id="7" creationId="{B82AC0A0-08B0-974D-8A06-97EE6FEDAB3D}"/>
          </ac:graphicFrameMkLst>
        </pc:graphicFrameChg>
        <pc:picChg chg="add del mod">
          <ac:chgData name="Amelia Toniolo" userId="5620009e-94bf-4106-8d11-88d2b57ccb86" providerId="ADAL" clId="{C224DEA2-E9B1-234C-B28D-87F94EA413D0}" dt="2022-03-14T09:22:53.653" v="79" actId="21"/>
          <ac:picMkLst>
            <pc:docMk/>
            <pc:sldMk cId="876702169" sldId="306"/>
            <ac:picMk id="6" creationId="{4E77DCA8-8834-A94A-AE4D-B7784F8459EF}"/>
          </ac:picMkLst>
        </pc:picChg>
      </pc:sldChg>
      <pc:sldChg chg="addSp delSp modSp mod">
        <pc:chgData name="Amelia Toniolo" userId="5620009e-94bf-4106-8d11-88d2b57ccb86" providerId="ADAL" clId="{C224DEA2-E9B1-234C-B28D-87F94EA413D0}" dt="2022-03-14T09:28:36.659" v="177" actId="20577"/>
        <pc:sldMkLst>
          <pc:docMk/>
          <pc:sldMk cId="3973961873" sldId="307"/>
        </pc:sldMkLst>
        <pc:spChg chg="mod">
          <ac:chgData name="Amelia Toniolo" userId="5620009e-94bf-4106-8d11-88d2b57ccb86" providerId="ADAL" clId="{C224DEA2-E9B1-234C-B28D-87F94EA413D0}" dt="2022-03-14T09:28:36.659" v="177" actId="20577"/>
          <ac:spMkLst>
            <pc:docMk/>
            <pc:sldMk cId="3973961873" sldId="307"/>
            <ac:spMk id="4" creationId="{10A08141-5BEC-FC45-BEDD-6F85B4D923F0}"/>
          </ac:spMkLst>
        </pc:spChg>
        <pc:picChg chg="add del mod">
          <ac:chgData name="Amelia Toniolo" userId="5620009e-94bf-4106-8d11-88d2b57ccb86" providerId="ADAL" clId="{C224DEA2-E9B1-234C-B28D-87F94EA413D0}" dt="2022-03-14T09:22:55.848" v="81"/>
          <ac:picMkLst>
            <pc:docMk/>
            <pc:sldMk cId="3973961873" sldId="307"/>
            <ac:picMk id="5" creationId="{8C8F632D-2C80-4F4C-8462-0924E295CB25}"/>
          </ac:picMkLst>
        </pc:picChg>
      </pc:sldChg>
      <pc:sldMasterChg chg="modSldLayout">
        <pc:chgData name="Amelia Toniolo" userId="5620009e-94bf-4106-8d11-88d2b57ccb86" providerId="ADAL" clId="{C224DEA2-E9B1-234C-B28D-87F94EA413D0}" dt="2022-03-14T09:25:42.312" v="133" actId="313"/>
        <pc:sldMasterMkLst>
          <pc:docMk/>
          <pc:sldMasterMk cId="4166869231" sldId="2147483648"/>
        </pc:sldMasterMkLst>
        <pc:sldLayoutChg chg="modSp mod">
          <pc:chgData name="Amelia Toniolo" userId="5620009e-94bf-4106-8d11-88d2b57ccb86" providerId="ADAL" clId="{C224DEA2-E9B1-234C-B28D-87F94EA413D0}" dt="2022-03-14T09:19:46.642" v="18" actId="20577"/>
          <pc:sldLayoutMkLst>
            <pc:docMk/>
            <pc:sldMasterMk cId="4166869231" sldId="2147483648"/>
            <pc:sldLayoutMk cId="2374096860" sldId="2147483676"/>
          </pc:sldLayoutMkLst>
          <pc:spChg chg="mod">
            <ac:chgData name="Amelia Toniolo" userId="5620009e-94bf-4106-8d11-88d2b57ccb86" providerId="ADAL" clId="{C224DEA2-E9B1-234C-B28D-87F94EA413D0}" dt="2022-03-14T09:19:46.642" v="18" actId="20577"/>
            <ac:spMkLst>
              <pc:docMk/>
              <pc:sldMasterMk cId="4166869231" sldId="2147483648"/>
              <pc:sldLayoutMk cId="2374096860" sldId="2147483676"/>
              <ac:spMk id="10" creationId="{FDC95861-D177-7B46-AD52-CB75065DEA5B}"/>
            </ac:spMkLst>
          </pc:spChg>
        </pc:sldLayoutChg>
        <pc:sldLayoutChg chg="modSp mod">
          <pc:chgData name="Amelia Toniolo" userId="5620009e-94bf-4106-8d11-88d2b57ccb86" providerId="ADAL" clId="{C224DEA2-E9B1-234C-B28D-87F94EA413D0}" dt="2022-03-14T09:19:36.045" v="11" actId="20577"/>
          <pc:sldLayoutMkLst>
            <pc:docMk/>
            <pc:sldMasterMk cId="4166869231" sldId="2147483648"/>
            <pc:sldLayoutMk cId="1684649157" sldId="2147483677"/>
          </pc:sldLayoutMkLst>
          <pc:spChg chg="mod">
            <ac:chgData name="Amelia Toniolo" userId="5620009e-94bf-4106-8d11-88d2b57ccb86" providerId="ADAL" clId="{C224DEA2-E9B1-234C-B28D-87F94EA413D0}" dt="2022-03-14T09:19:36.045" v="11" actId="20577"/>
            <ac:spMkLst>
              <pc:docMk/>
              <pc:sldMasterMk cId="4166869231" sldId="2147483648"/>
              <pc:sldLayoutMk cId="1684649157" sldId="2147483677"/>
              <ac:spMk id="9" creationId="{ACF8A3FF-EC9A-4A41-982B-C11F33DA61DD}"/>
            </ac:spMkLst>
          </pc:spChg>
        </pc:sldLayoutChg>
        <pc:sldLayoutChg chg="modSp mod">
          <pc:chgData name="Amelia Toniolo" userId="5620009e-94bf-4106-8d11-88d2b57ccb86" providerId="ADAL" clId="{C224DEA2-E9B1-234C-B28D-87F94EA413D0}" dt="2022-03-14T09:19:25.818" v="5" actId="20577"/>
          <pc:sldLayoutMkLst>
            <pc:docMk/>
            <pc:sldMasterMk cId="4166869231" sldId="2147483648"/>
            <pc:sldLayoutMk cId="1580473937" sldId="2147483678"/>
          </pc:sldLayoutMkLst>
          <pc:spChg chg="mod">
            <ac:chgData name="Amelia Toniolo" userId="5620009e-94bf-4106-8d11-88d2b57ccb86" providerId="ADAL" clId="{C224DEA2-E9B1-234C-B28D-87F94EA413D0}" dt="2022-03-14T09:19:25.818" v="5" actId="20577"/>
            <ac:spMkLst>
              <pc:docMk/>
              <pc:sldMasterMk cId="4166869231" sldId="2147483648"/>
              <pc:sldLayoutMk cId="1580473937" sldId="2147483678"/>
              <ac:spMk id="9" creationId="{EB0F0C83-D5D5-504C-8BFC-3CC8830CC1E4}"/>
            </ac:spMkLst>
          </pc:spChg>
        </pc:sldLayoutChg>
        <pc:sldLayoutChg chg="modSp mod">
          <pc:chgData name="Amelia Toniolo" userId="5620009e-94bf-4106-8d11-88d2b57ccb86" providerId="ADAL" clId="{C224DEA2-E9B1-234C-B28D-87F94EA413D0}" dt="2022-03-14T09:19:28.271" v="7" actId="20577"/>
          <pc:sldLayoutMkLst>
            <pc:docMk/>
            <pc:sldMasterMk cId="4166869231" sldId="2147483648"/>
            <pc:sldLayoutMk cId="1079584376" sldId="2147483679"/>
          </pc:sldLayoutMkLst>
          <pc:spChg chg="mod">
            <ac:chgData name="Amelia Toniolo" userId="5620009e-94bf-4106-8d11-88d2b57ccb86" providerId="ADAL" clId="{C224DEA2-E9B1-234C-B28D-87F94EA413D0}" dt="2022-03-14T09:19:28.271" v="7" actId="20577"/>
            <ac:spMkLst>
              <pc:docMk/>
              <pc:sldMasterMk cId="4166869231" sldId="2147483648"/>
              <pc:sldLayoutMk cId="1079584376" sldId="2147483679"/>
              <ac:spMk id="9" creationId="{C5D11203-BC8F-2A47-B200-D72E6DA1E50C}"/>
            </ac:spMkLst>
          </pc:spChg>
        </pc:sldLayoutChg>
        <pc:sldLayoutChg chg="addSp modSp mod">
          <pc:chgData name="Amelia Toniolo" userId="5620009e-94bf-4106-8d11-88d2b57ccb86" providerId="ADAL" clId="{C224DEA2-E9B1-234C-B28D-87F94EA413D0}" dt="2022-03-14T09:25:42.312" v="133" actId="313"/>
          <pc:sldLayoutMkLst>
            <pc:docMk/>
            <pc:sldMasterMk cId="4166869231" sldId="2147483648"/>
            <pc:sldLayoutMk cId="191377338" sldId="2147483694"/>
          </pc:sldLayoutMkLst>
          <pc:spChg chg="add mod">
            <ac:chgData name="Amelia Toniolo" userId="5620009e-94bf-4106-8d11-88d2b57ccb86" providerId="ADAL" clId="{C224DEA2-E9B1-234C-B28D-87F94EA413D0}" dt="2022-03-14T09:25:42.312" v="133" actId="313"/>
            <ac:spMkLst>
              <pc:docMk/>
              <pc:sldMasterMk cId="4166869231" sldId="2147483648"/>
              <pc:sldLayoutMk cId="191377338" sldId="2147483694"/>
              <ac:spMk id="8" creationId="{C43F5F76-D5AA-2244-964A-720AC8C19895}"/>
            </ac:spMkLst>
          </pc:spChg>
        </pc:sldLayoutChg>
        <pc:sldLayoutChg chg="addSp modSp">
          <pc:chgData name="Amelia Toniolo" userId="5620009e-94bf-4106-8d11-88d2b57ccb86" providerId="ADAL" clId="{C224DEA2-E9B1-234C-B28D-87F94EA413D0}" dt="2022-03-14T09:23:02.508" v="82"/>
          <pc:sldLayoutMkLst>
            <pc:docMk/>
            <pc:sldMasterMk cId="4166869231" sldId="2147483648"/>
            <pc:sldLayoutMk cId="3676407224" sldId="2147483695"/>
          </pc:sldLayoutMkLst>
          <pc:spChg chg="add mod">
            <ac:chgData name="Amelia Toniolo" userId="5620009e-94bf-4106-8d11-88d2b57ccb86" providerId="ADAL" clId="{C224DEA2-E9B1-234C-B28D-87F94EA413D0}" dt="2022-03-14T09:22:01.109" v="67"/>
            <ac:spMkLst>
              <pc:docMk/>
              <pc:sldMasterMk cId="4166869231" sldId="2147483648"/>
              <pc:sldLayoutMk cId="3676407224" sldId="2147483695"/>
              <ac:spMk id="8" creationId="{20D938EB-D7B5-0641-A2DA-3444223E9FB9}"/>
            </ac:spMkLst>
          </pc:spChg>
          <pc:picChg chg="add mod">
            <ac:chgData name="Amelia Toniolo" userId="5620009e-94bf-4106-8d11-88d2b57ccb86" providerId="ADAL" clId="{C224DEA2-E9B1-234C-B28D-87F94EA413D0}" dt="2022-03-14T09:23:02.508" v="82"/>
            <ac:picMkLst>
              <pc:docMk/>
              <pc:sldMasterMk cId="4166869231" sldId="2147483648"/>
              <pc:sldLayoutMk cId="3676407224" sldId="2147483695"/>
              <ac:picMk id="10" creationId="{A65326AF-4F3A-224F-8108-D1CB5E99335E}"/>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D5286-53AE-1B46-8B39-65267BA85F05}"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fr-FR"/>
        </a:p>
      </dgm:t>
    </dgm:pt>
    <dgm:pt modelId="{59689AA0-76BE-6B49-9C95-653C9811EEED}">
      <dgm:prSet phldrT="[Texte]" custT="1"/>
      <dgm:spPr>
        <a:solidFill>
          <a:srgbClr val="0137FF"/>
        </a:solidFill>
      </dgm:spPr>
      <dgm:t>
        <a:bodyPr/>
        <a:lstStyle/>
        <a:p>
          <a:r>
            <a:rPr lang="fr-FR" sz="3600" b="1" dirty="0">
              <a:latin typeface="Trash" panose="02000000000000000000" pitchFamily="2" charset="77"/>
            </a:rPr>
            <a:t>LOREM</a:t>
          </a:r>
        </a:p>
      </dgm:t>
    </dgm:pt>
    <dgm:pt modelId="{6E19BC82-B274-2D44-9DD7-D93D62621267}" type="parTrans" cxnId="{1EEE355E-7DEB-254D-9F3E-89AA375CFBF4}">
      <dgm:prSet/>
      <dgm:spPr/>
      <dgm:t>
        <a:bodyPr/>
        <a:lstStyle/>
        <a:p>
          <a:endParaRPr lang="fr-FR">
            <a:latin typeface="Trash" panose="02000000000000000000" pitchFamily="2" charset="77"/>
          </a:endParaRPr>
        </a:p>
      </dgm:t>
    </dgm:pt>
    <dgm:pt modelId="{1B1ABCF7-C033-8241-BC16-0413E78B0ED2}" type="sibTrans" cxnId="{1EEE355E-7DEB-254D-9F3E-89AA375CFBF4}">
      <dgm:prSet/>
      <dgm:spPr/>
      <dgm:t>
        <a:bodyPr/>
        <a:lstStyle/>
        <a:p>
          <a:endParaRPr lang="fr-FR">
            <a:latin typeface="Trash" panose="02000000000000000000" pitchFamily="2" charset="77"/>
          </a:endParaRPr>
        </a:p>
      </dgm:t>
    </dgm:pt>
    <dgm:pt modelId="{67BEEEB3-0A3C-D747-8837-E272BC071A0D}">
      <dgm:prSet phldrT="[Texte]" custT="1"/>
      <dgm:spPr>
        <a:solidFill>
          <a:srgbClr val="4B73FF"/>
        </a:solidFill>
      </dgm:spPr>
      <dgm:t>
        <a:bodyPr/>
        <a:lstStyle/>
        <a:p>
          <a:r>
            <a:rPr lang="fr-FR" sz="2000" dirty="0" err="1">
              <a:latin typeface="Larsseit" pitchFamily="2" charset="77"/>
            </a:rPr>
            <a:t>Lorem</a:t>
          </a:r>
          <a:endParaRPr lang="fr-FR" sz="2000" dirty="0">
            <a:latin typeface="Larsseit" pitchFamily="2" charset="77"/>
          </a:endParaRPr>
        </a:p>
      </dgm:t>
    </dgm:pt>
    <dgm:pt modelId="{425E60D5-AA0B-FB4B-89C8-33C71E6990AB}" type="parTrans" cxnId="{72C01C7A-CA31-FB4B-A28D-68A6B400B200}">
      <dgm:prSet/>
      <dgm:spPr>
        <a:solidFill>
          <a:srgbClr val="4B73FF"/>
        </a:solidFill>
        <a:ln>
          <a:solidFill>
            <a:srgbClr val="0137FF"/>
          </a:solidFill>
        </a:ln>
      </dgm:spPr>
      <dgm:t>
        <a:bodyPr/>
        <a:lstStyle/>
        <a:p>
          <a:endParaRPr lang="fr-FR">
            <a:latin typeface="Trash" panose="02000000000000000000" pitchFamily="2" charset="77"/>
          </a:endParaRPr>
        </a:p>
      </dgm:t>
    </dgm:pt>
    <dgm:pt modelId="{FD310B1B-402C-284E-9AA9-233B7DEA41F3}" type="sibTrans" cxnId="{72C01C7A-CA31-FB4B-A28D-68A6B400B200}">
      <dgm:prSet/>
      <dgm:spPr/>
      <dgm:t>
        <a:bodyPr/>
        <a:lstStyle/>
        <a:p>
          <a:endParaRPr lang="fr-FR">
            <a:latin typeface="Trash" panose="02000000000000000000" pitchFamily="2" charset="77"/>
          </a:endParaRPr>
        </a:p>
      </dgm:t>
    </dgm:pt>
    <dgm:pt modelId="{7DE3AD6D-B15B-0246-8EC8-6B958AC728F2}">
      <dgm:prSet phldrT="[Texte]" custT="1"/>
      <dgm:spPr>
        <a:solidFill>
          <a:srgbClr val="4B73FF"/>
        </a:solidFill>
      </dgm:spPr>
      <dgm:t>
        <a:bodyPr/>
        <a:lstStyle/>
        <a:p>
          <a:r>
            <a:rPr lang="fr-FR" sz="2000" dirty="0" err="1">
              <a:latin typeface="Larsseit" pitchFamily="2" charset="77"/>
            </a:rPr>
            <a:t>Lorem</a:t>
          </a:r>
          <a:endParaRPr lang="fr-FR" sz="2000" dirty="0">
            <a:latin typeface="Larsseit" pitchFamily="2" charset="77"/>
          </a:endParaRPr>
        </a:p>
      </dgm:t>
    </dgm:pt>
    <dgm:pt modelId="{2799F7B9-7CAD-3146-A764-7CBC8E5ABB0D}" type="parTrans" cxnId="{69EF7F75-8C5C-9745-9B4E-0ACE5E07884F}">
      <dgm:prSet/>
      <dgm:spPr>
        <a:ln>
          <a:solidFill>
            <a:srgbClr val="0137FF"/>
          </a:solidFill>
        </a:ln>
      </dgm:spPr>
      <dgm:t>
        <a:bodyPr/>
        <a:lstStyle/>
        <a:p>
          <a:endParaRPr lang="fr-FR">
            <a:latin typeface="Trash" panose="02000000000000000000" pitchFamily="2" charset="77"/>
          </a:endParaRPr>
        </a:p>
      </dgm:t>
    </dgm:pt>
    <dgm:pt modelId="{A63D16A9-175B-B544-B374-50ED0C77D98E}" type="sibTrans" cxnId="{69EF7F75-8C5C-9745-9B4E-0ACE5E07884F}">
      <dgm:prSet/>
      <dgm:spPr/>
      <dgm:t>
        <a:bodyPr/>
        <a:lstStyle/>
        <a:p>
          <a:endParaRPr lang="fr-FR">
            <a:latin typeface="Trash" panose="02000000000000000000" pitchFamily="2" charset="77"/>
          </a:endParaRPr>
        </a:p>
      </dgm:t>
    </dgm:pt>
    <dgm:pt modelId="{6A0E1C17-4E08-1041-95CF-47937F425FFE}">
      <dgm:prSet phldrT="[Texte]" custT="1"/>
      <dgm:spPr>
        <a:solidFill>
          <a:srgbClr val="4B73FF"/>
        </a:solidFill>
      </dgm:spPr>
      <dgm:t>
        <a:bodyPr/>
        <a:lstStyle/>
        <a:p>
          <a:r>
            <a:rPr lang="fr-FR" sz="2000" dirty="0" err="1">
              <a:latin typeface="Larsseit" pitchFamily="2" charset="77"/>
            </a:rPr>
            <a:t>Lorem</a:t>
          </a:r>
          <a:endParaRPr lang="fr-FR" sz="4100" dirty="0">
            <a:latin typeface="Larsseit" pitchFamily="2" charset="77"/>
          </a:endParaRPr>
        </a:p>
      </dgm:t>
    </dgm:pt>
    <dgm:pt modelId="{77B04F6D-51A3-9D47-ADE3-F688E89B9D03}" type="parTrans" cxnId="{EA66328C-51F7-504D-AB40-1E443834056B}">
      <dgm:prSet/>
      <dgm:spPr>
        <a:solidFill>
          <a:srgbClr val="4B73FF"/>
        </a:solidFill>
        <a:ln>
          <a:solidFill>
            <a:srgbClr val="0137FF"/>
          </a:solidFill>
        </a:ln>
      </dgm:spPr>
      <dgm:t>
        <a:bodyPr/>
        <a:lstStyle/>
        <a:p>
          <a:endParaRPr lang="fr-FR">
            <a:latin typeface="Trash" panose="02000000000000000000" pitchFamily="2" charset="77"/>
          </a:endParaRPr>
        </a:p>
      </dgm:t>
    </dgm:pt>
    <dgm:pt modelId="{9797D165-25E4-1D4B-9BC4-6039B1D3E403}" type="sibTrans" cxnId="{EA66328C-51F7-504D-AB40-1E443834056B}">
      <dgm:prSet/>
      <dgm:spPr/>
      <dgm:t>
        <a:bodyPr/>
        <a:lstStyle/>
        <a:p>
          <a:endParaRPr lang="fr-FR">
            <a:latin typeface="Trash" panose="02000000000000000000" pitchFamily="2" charset="77"/>
          </a:endParaRPr>
        </a:p>
      </dgm:t>
    </dgm:pt>
    <dgm:pt modelId="{7BC1711A-A6F4-884B-8355-A1F55FCFFACA}" type="pres">
      <dgm:prSet presAssocID="{4B6D5286-53AE-1B46-8B39-65267BA85F05}" presName="Name0" presStyleCnt="0">
        <dgm:presLayoutVars>
          <dgm:chPref val="1"/>
          <dgm:dir/>
          <dgm:animOne val="branch"/>
          <dgm:animLvl val="lvl"/>
          <dgm:resizeHandles val="exact"/>
        </dgm:presLayoutVars>
      </dgm:prSet>
      <dgm:spPr/>
    </dgm:pt>
    <dgm:pt modelId="{89A0CF8C-C8AB-9642-93D9-17ACE6332F5B}" type="pres">
      <dgm:prSet presAssocID="{59689AA0-76BE-6B49-9C95-653C9811EEED}" presName="root1" presStyleCnt="0"/>
      <dgm:spPr/>
    </dgm:pt>
    <dgm:pt modelId="{CBA170F3-598D-384C-B5CB-E277A4AEAFF1}" type="pres">
      <dgm:prSet presAssocID="{59689AA0-76BE-6B49-9C95-653C9811EEED}" presName="LevelOneTextNode" presStyleLbl="node0" presStyleIdx="0" presStyleCnt="1">
        <dgm:presLayoutVars>
          <dgm:chPref val="3"/>
        </dgm:presLayoutVars>
      </dgm:prSet>
      <dgm:spPr/>
    </dgm:pt>
    <dgm:pt modelId="{D3C9A63C-BBC5-6F41-8D3F-473946F85A32}" type="pres">
      <dgm:prSet presAssocID="{59689AA0-76BE-6B49-9C95-653C9811EEED}" presName="level2hierChild" presStyleCnt="0"/>
      <dgm:spPr/>
    </dgm:pt>
    <dgm:pt modelId="{CA94DEAC-F8AF-A947-AEEF-DA945F22551D}" type="pres">
      <dgm:prSet presAssocID="{425E60D5-AA0B-FB4B-89C8-33C71E6990AB}" presName="conn2-1" presStyleLbl="parChTrans1D2" presStyleIdx="0" presStyleCnt="3"/>
      <dgm:spPr/>
    </dgm:pt>
    <dgm:pt modelId="{84A114DA-C12D-6D49-8D13-636A0696ADA2}" type="pres">
      <dgm:prSet presAssocID="{425E60D5-AA0B-FB4B-89C8-33C71E6990AB}" presName="connTx" presStyleLbl="parChTrans1D2" presStyleIdx="0" presStyleCnt="3"/>
      <dgm:spPr/>
    </dgm:pt>
    <dgm:pt modelId="{DE6D6EBD-1149-ED4E-94E1-8E96B6B89574}" type="pres">
      <dgm:prSet presAssocID="{67BEEEB3-0A3C-D747-8837-E272BC071A0D}" presName="root2" presStyleCnt="0"/>
      <dgm:spPr/>
    </dgm:pt>
    <dgm:pt modelId="{3001DE47-E568-144B-96D7-B009FE6CBD6C}" type="pres">
      <dgm:prSet presAssocID="{67BEEEB3-0A3C-D747-8837-E272BC071A0D}" presName="LevelTwoTextNode" presStyleLbl="node2" presStyleIdx="0" presStyleCnt="3">
        <dgm:presLayoutVars>
          <dgm:chPref val="3"/>
        </dgm:presLayoutVars>
      </dgm:prSet>
      <dgm:spPr/>
    </dgm:pt>
    <dgm:pt modelId="{E42B8716-B213-194D-96CB-570C1E74E591}" type="pres">
      <dgm:prSet presAssocID="{67BEEEB3-0A3C-D747-8837-E272BC071A0D}" presName="level3hierChild" presStyleCnt="0"/>
      <dgm:spPr/>
    </dgm:pt>
    <dgm:pt modelId="{7BD55A37-5267-184A-B4C7-36D91F5D8F02}" type="pres">
      <dgm:prSet presAssocID="{2799F7B9-7CAD-3146-A764-7CBC8E5ABB0D}" presName="conn2-1" presStyleLbl="parChTrans1D2" presStyleIdx="1" presStyleCnt="3"/>
      <dgm:spPr/>
    </dgm:pt>
    <dgm:pt modelId="{DBA691BF-9C07-8140-B474-B68E3BF4A0A6}" type="pres">
      <dgm:prSet presAssocID="{2799F7B9-7CAD-3146-A764-7CBC8E5ABB0D}" presName="connTx" presStyleLbl="parChTrans1D2" presStyleIdx="1" presStyleCnt="3"/>
      <dgm:spPr/>
    </dgm:pt>
    <dgm:pt modelId="{114125BB-9978-664A-A1B5-0D883DB9D92E}" type="pres">
      <dgm:prSet presAssocID="{7DE3AD6D-B15B-0246-8EC8-6B958AC728F2}" presName="root2" presStyleCnt="0"/>
      <dgm:spPr/>
    </dgm:pt>
    <dgm:pt modelId="{44FB2E73-72FB-2F4A-906B-E655F88F7051}" type="pres">
      <dgm:prSet presAssocID="{7DE3AD6D-B15B-0246-8EC8-6B958AC728F2}" presName="LevelTwoTextNode" presStyleLbl="node2" presStyleIdx="1" presStyleCnt="3">
        <dgm:presLayoutVars>
          <dgm:chPref val="3"/>
        </dgm:presLayoutVars>
      </dgm:prSet>
      <dgm:spPr/>
    </dgm:pt>
    <dgm:pt modelId="{3A58F768-D788-974B-A58C-DB843F43137E}" type="pres">
      <dgm:prSet presAssocID="{7DE3AD6D-B15B-0246-8EC8-6B958AC728F2}" presName="level3hierChild" presStyleCnt="0"/>
      <dgm:spPr/>
    </dgm:pt>
    <dgm:pt modelId="{B8E84440-2A62-5A47-8509-518AA6A20135}" type="pres">
      <dgm:prSet presAssocID="{77B04F6D-51A3-9D47-ADE3-F688E89B9D03}" presName="conn2-1" presStyleLbl="parChTrans1D2" presStyleIdx="2" presStyleCnt="3"/>
      <dgm:spPr/>
    </dgm:pt>
    <dgm:pt modelId="{4E251812-797B-E940-A61D-FF601FADD405}" type="pres">
      <dgm:prSet presAssocID="{77B04F6D-51A3-9D47-ADE3-F688E89B9D03}" presName="connTx" presStyleLbl="parChTrans1D2" presStyleIdx="2" presStyleCnt="3"/>
      <dgm:spPr/>
    </dgm:pt>
    <dgm:pt modelId="{FA459953-DFDE-6340-B378-73046C5BE8E8}" type="pres">
      <dgm:prSet presAssocID="{6A0E1C17-4E08-1041-95CF-47937F425FFE}" presName="root2" presStyleCnt="0"/>
      <dgm:spPr/>
    </dgm:pt>
    <dgm:pt modelId="{8AB7CEAF-68B5-4141-9FD7-76FE4CAC14F8}" type="pres">
      <dgm:prSet presAssocID="{6A0E1C17-4E08-1041-95CF-47937F425FFE}" presName="LevelTwoTextNode" presStyleLbl="node2" presStyleIdx="2" presStyleCnt="3">
        <dgm:presLayoutVars>
          <dgm:chPref val="3"/>
        </dgm:presLayoutVars>
      </dgm:prSet>
      <dgm:spPr/>
    </dgm:pt>
    <dgm:pt modelId="{B7F1EB4C-AD12-514A-BEA5-BEF687466F4F}" type="pres">
      <dgm:prSet presAssocID="{6A0E1C17-4E08-1041-95CF-47937F425FFE}" presName="level3hierChild" presStyleCnt="0"/>
      <dgm:spPr/>
    </dgm:pt>
  </dgm:ptLst>
  <dgm:cxnLst>
    <dgm:cxn modelId="{18426B03-79C3-C144-A287-A62F370DF578}" type="presOf" srcId="{77B04F6D-51A3-9D47-ADE3-F688E89B9D03}" destId="{B8E84440-2A62-5A47-8509-518AA6A20135}" srcOrd="0" destOrd="0" presId="urn:microsoft.com/office/officeart/2008/layout/HorizontalMultiLevelHierarchy"/>
    <dgm:cxn modelId="{A8290A14-7C60-7D45-AECA-2B73B4A94B3C}" type="presOf" srcId="{425E60D5-AA0B-FB4B-89C8-33C71E6990AB}" destId="{CA94DEAC-F8AF-A947-AEEF-DA945F22551D}" srcOrd="0" destOrd="0" presId="urn:microsoft.com/office/officeart/2008/layout/HorizontalMultiLevelHierarchy"/>
    <dgm:cxn modelId="{887F5222-1312-D546-B4A3-C766185CCA6B}" type="presOf" srcId="{67BEEEB3-0A3C-D747-8837-E272BC071A0D}" destId="{3001DE47-E568-144B-96D7-B009FE6CBD6C}" srcOrd="0" destOrd="0" presId="urn:microsoft.com/office/officeart/2008/layout/HorizontalMultiLevelHierarchy"/>
    <dgm:cxn modelId="{57DB8C2E-ACFE-2B4F-B47D-C7AD560261C0}" type="presOf" srcId="{2799F7B9-7CAD-3146-A764-7CBC8E5ABB0D}" destId="{7BD55A37-5267-184A-B4C7-36D91F5D8F02}" srcOrd="0" destOrd="0" presId="urn:microsoft.com/office/officeart/2008/layout/HorizontalMultiLevelHierarchy"/>
    <dgm:cxn modelId="{1EEE355E-7DEB-254D-9F3E-89AA375CFBF4}" srcId="{4B6D5286-53AE-1B46-8B39-65267BA85F05}" destId="{59689AA0-76BE-6B49-9C95-653C9811EEED}" srcOrd="0" destOrd="0" parTransId="{6E19BC82-B274-2D44-9DD7-D93D62621267}" sibTransId="{1B1ABCF7-C033-8241-BC16-0413E78B0ED2}"/>
    <dgm:cxn modelId="{FB38EB46-494C-A74C-9536-EE3D6AC71A80}" type="presOf" srcId="{7DE3AD6D-B15B-0246-8EC8-6B958AC728F2}" destId="{44FB2E73-72FB-2F4A-906B-E655F88F7051}" srcOrd="0" destOrd="0" presId="urn:microsoft.com/office/officeart/2008/layout/HorizontalMultiLevelHierarchy"/>
    <dgm:cxn modelId="{2892204F-83E3-1244-A1AA-EE1AFDCFF28D}" type="presOf" srcId="{77B04F6D-51A3-9D47-ADE3-F688E89B9D03}" destId="{4E251812-797B-E940-A61D-FF601FADD405}" srcOrd="1" destOrd="0" presId="urn:microsoft.com/office/officeart/2008/layout/HorizontalMultiLevelHierarchy"/>
    <dgm:cxn modelId="{E2776F51-74C1-8945-BD39-E4DE74EB6090}" type="presOf" srcId="{2799F7B9-7CAD-3146-A764-7CBC8E5ABB0D}" destId="{DBA691BF-9C07-8140-B474-B68E3BF4A0A6}" srcOrd="1" destOrd="0" presId="urn:microsoft.com/office/officeart/2008/layout/HorizontalMultiLevelHierarchy"/>
    <dgm:cxn modelId="{69EF7F75-8C5C-9745-9B4E-0ACE5E07884F}" srcId="{59689AA0-76BE-6B49-9C95-653C9811EEED}" destId="{7DE3AD6D-B15B-0246-8EC8-6B958AC728F2}" srcOrd="1" destOrd="0" parTransId="{2799F7B9-7CAD-3146-A764-7CBC8E5ABB0D}" sibTransId="{A63D16A9-175B-B544-B374-50ED0C77D98E}"/>
    <dgm:cxn modelId="{72C01C7A-CA31-FB4B-A28D-68A6B400B200}" srcId="{59689AA0-76BE-6B49-9C95-653C9811EEED}" destId="{67BEEEB3-0A3C-D747-8837-E272BC071A0D}" srcOrd="0" destOrd="0" parTransId="{425E60D5-AA0B-FB4B-89C8-33C71E6990AB}" sibTransId="{FD310B1B-402C-284E-9AA9-233B7DEA41F3}"/>
    <dgm:cxn modelId="{EA66328C-51F7-504D-AB40-1E443834056B}" srcId="{59689AA0-76BE-6B49-9C95-653C9811EEED}" destId="{6A0E1C17-4E08-1041-95CF-47937F425FFE}" srcOrd="2" destOrd="0" parTransId="{77B04F6D-51A3-9D47-ADE3-F688E89B9D03}" sibTransId="{9797D165-25E4-1D4B-9BC4-6039B1D3E403}"/>
    <dgm:cxn modelId="{1150D3AD-7DE7-EF49-8BDC-721EDF5B72FE}" type="presOf" srcId="{6A0E1C17-4E08-1041-95CF-47937F425FFE}" destId="{8AB7CEAF-68B5-4141-9FD7-76FE4CAC14F8}" srcOrd="0" destOrd="0" presId="urn:microsoft.com/office/officeart/2008/layout/HorizontalMultiLevelHierarchy"/>
    <dgm:cxn modelId="{615BFCD4-8BD2-4645-8294-AE8F9888C2FC}" type="presOf" srcId="{425E60D5-AA0B-FB4B-89C8-33C71E6990AB}" destId="{84A114DA-C12D-6D49-8D13-636A0696ADA2}" srcOrd="1" destOrd="0" presId="urn:microsoft.com/office/officeart/2008/layout/HorizontalMultiLevelHierarchy"/>
    <dgm:cxn modelId="{F693E6F5-B31E-6149-BC00-D251F138C820}" type="presOf" srcId="{59689AA0-76BE-6B49-9C95-653C9811EEED}" destId="{CBA170F3-598D-384C-B5CB-E277A4AEAFF1}" srcOrd="0" destOrd="0" presId="urn:microsoft.com/office/officeart/2008/layout/HorizontalMultiLevelHierarchy"/>
    <dgm:cxn modelId="{8ED521FC-D5A8-E04B-8591-10C2A70C4C56}" type="presOf" srcId="{4B6D5286-53AE-1B46-8B39-65267BA85F05}" destId="{7BC1711A-A6F4-884B-8355-A1F55FCFFACA}" srcOrd="0" destOrd="0" presId="urn:microsoft.com/office/officeart/2008/layout/HorizontalMultiLevelHierarchy"/>
    <dgm:cxn modelId="{E34D1019-C878-304B-B9A1-EBF5FF9C9AA5}" type="presParOf" srcId="{7BC1711A-A6F4-884B-8355-A1F55FCFFACA}" destId="{89A0CF8C-C8AB-9642-93D9-17ACE6332F5B}" srcOrd="0" destOrd="0" presId="urn:microsoft.com/office/officeart/2008/layout/HorizontalMultiLevelHierarchy"/>
    <dgm:cxn modelId="{86D07E31-5DB9-EF4F-9CA6-98E97C987527}" type="presParOf" srcId="{89A0CF8C-C8AB-9642-93D9-17ACE6332F5B}" destId="{CBA170F3-598D-384C-B5CB-E277A4AEAFF1}" srcOrd="0" destOrd="0" presId="urn:microsoft.com/office/officeart/2008/layout/HorizontalMultiLevelHierarchy"/>
    <dgm:cxn modelId="{C6857D51-B72F-4D4F-914C-97BF84C0F8F2}" type="presParOf" srcId="{89A0CF8C-C8AB-9642-93D9-17ACE6332F5B}" destId="{D3C9A63C-BBC5-6F41-8D3F-473946F85A32}" srcOrd="1" destOrd="0" presId="urn:microsoft.com/office/officeart/2008/layout/HorizontalMultiLevelHierarchy"/>
    <dgm:cxn modelId="{EDC34222-4D08-C849-8CDF-4A242B228900}" type="presParOf" srcId="{D3C9A63C-BBC5-6F41-8D3F-473946F85A32}" destId="{CA94DEAC-F8AF-A947-AEEF-DA945F22551D}" srcOrd="0" destOrd="0" presId="urn:microsoft.com/office/officeart/2008/layout/HorizontalMultiLevelHierarchy"/>
    <dgm:cxn modelId="{7782BE3E-0B50-BD48-9EAE-385A2D27FDA3}" type="presParOf" srcId="{CA94DEAC-F8AF-A947-AEEF-DA945F22551D}" destId="{84A114DA-C12D-6D49-8D13-636A0696ADA2}" srcOrd="0" destOrd="0" presId="urn:microsoft.com/office/officeart/2008/layout/HorizontalMultiLevelHierarchy"/>
    <dgm:cxn modelId="{07E57F91-5DAE-D147-805B-3E264895005A}" type="presParOf" srcId="{D3C9A63C-BBC5-6F41-8D3F-473946F85A32}" destId="{DE6D6EBD-1149-ED4E-94E1-8E96B6B89574}" srcOrd="1" destOrd="0" presId="urn:microsoft.com/office/officeart/2008/layout/HorizontalMultiLevelHierarchy"/>
    <dgm:cxn modelId="{AA0487AC-D94A-304A-87A5-3500A7F2CD9A}" type="presParOf" srcId="{DE6D6EBD-1149-ED4E-94E1-8E96B6B89574}" destId="{3001DE47-E568-144B-96D7-B009FE6CBD6C}" srcOrd="0" destOrd="0" presId="urn:microsoft.com/office/officeart/2008/layout/HorizontalMultiLevelHierarchy"/>
    <dgm:cxn modelId="{8561A6BE-4D80-9B43-8043-F343C4C2A24B}" type="presParOf" srcId="{DE6D6EBD-1149-ED4E-94E1-8E96B6B89574}" destId="{E42B8716-B213-194D-96CB-570C1E74E591}" srcOrd="1" destOrd="0" presId="urn:microsoft.com/office/officeart/2008/layout/HorizontalMultiLevelHierarchy"/>
    <dgm:cxn modelId="{6649D673-AC6B-0547-91BF-203F42910EDA}" type="presParOf" srcId="{D3C9A63C-BBC5-6F41-8D3F-473946F85A32}" destId="{7BD55A37-5267-184A-B4C7-36D91F5D8F02}" srcOrd="2" destOrd="0" presId="urn:microsoft.com/office/officeart/2008/layout/HorizontalMultiLevelHierarchy"/>
    <dgm:cxn modelId="{21ADCBA1-1033-0A46-8014-DD7D65031546}" type="presParOf" srcId="{7BD55A37-5267-184A-B4C7-36D91F5D8F02}" destId="{DBA691BF-9C07-8140-B474-B68E3BF4A0A6}" srcOrd="0" destOrd="0" presId="urn:microsoft.com/office/officeart/2008/layout/HorizontalMultiLevelHierarchy"/>
    <dgm:cxn modelId="{049DFA33-6DB5-1049-A53B-D78F5FA9940A}" type="presParOf" srcId="{D3C9A63C-BBC5-6F41-8D3F-473946F85A32}" destId="{114125BB-9978-664A-A1B5-0D883DB9D92E}" srcOrd="3" destOrd="0" presId="urn:microsoft.com/office/officeart/2008/layout/HorizontalMultiLevelHierarchy"/>
    <dgm:cxn modelId="{477CF9F8-4511-544E-BEDE-79200C4120E0}" type="presParOf" srcId="{114125BB-9978-664A-A1B5-0D883DB9D92E}" destId="{44FB2E73-72FB-2F4A-906B-E655F88F7051}" srcOrd="0" destOrd="0" presId="urn:microsoft.com/office/officeart/2008/layout/HorizontalMultiLevelHierarchy"/>
    <dgm:cxn modelId="{D6866D63-F3C1-3F44-A4D7-7C9CFC442E8B}" type="presParOf" srcId="{114125BB-9978-664A-A1B5-0D883DB9D92E}" destId="{3A58F768-D788-974B-A58C-DB843F43137E}" srcOrd="1" destOrd="0" presId="urn:microsoft.com/office/officeart/2008/layout/HorizontalMultiLevelHierarchy"/>
    <dgm:cxn modelId="{7453642D-183E-0542-AA3F-1D756400628A}" type="presParOf" srcId="{D3C9A63C-BBC5-6F41-8D3F-473946F85A32}" destId="{B8E84440-2A62-5A47-8509-518AA6A20135}" srcOrd="4" destOrd="0" presId="urn:microsoft.com/office/officeart/2008/layout/HorizontalMultiLevelHierarchy"/>
    <dgm:cxn modelId="{8AA614B4-AE86-D24F-B957-C8929A640B9D}" type="presParOf" srcId="{B8E84440-2A62-5A47-8509-518AA6A20135}" destId="{4E251812-797B-E940-A61D-FF601FADD405}" srcOrd="0" destOrd="0" presId="urn:microsoft.com/office/officeart/2008/layout/HorizontalMultiLevelHierarchy"/>
    <dgm:cxn modelId="{B1170F1F-5FC5-3045-AA17-040F9332DD8C}" type="presParOf" srcId="{D3C9A63C-BBC5-6F41-8D3F-473946F85A32}" destId="{FA459953-DFDE-6340-B378-73046C5BE8E8}" srcOrd="5" destOrd="0" presId="urn:microsoft.com/office/officeart/2008/layout/HorizontalMultiLevelHierarchy"/>
    <dgm:cxn modelId="{6A891C62-FE8C-6348-B6FC-A39710A55056}" type="presParOf" srcId="{FA459953-DFDE-6340-B378-73046C5BE8E8}" destId="{8AB7CEAF-68B5-4141-9FD7-76FE4CAC14F8}" srcOrd="0" destOrd="0" presId="urn:microsoft.com/office/officeart/2008/layout/HorizontalMultiLevelHierarchy"/>
    <dgm:cxn modelId="{5F3656BF-E09A-F541-B736-7D9782FE17AD}" type="presParOf" srcId="{FA459953-DFDE-6340-B378-73046C5BE8E8}" destId="{B7F1EB4C-AD12-514A-BEA5-BEF687466F4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84440-2A62-5A47-8509-518AA6A20135}">
      <dsp:nvSpPr>
        <dsp:cNvPr id="0" name=""/>
        <dsp:cNvSpPr/>
      </dsp:nvSpPr>
      <dsp:spPr>
        <a:xfrm>
          <a:off x="1902319" y="1702078"/>
          <a:ext cx="424294" cy="808487"/>
        </a:xfrm>
        <a:custGeom>
          <a:avLst/>
          <a:gdLst/>
          <a:ahLst/>
          <a:cxnLst/>
          <a:rect l="0" t="0" r="0" b="0"/>
          <a:pathLst>
            <a:path>
              <a:moveTo>
                <a:pt x="0" y="0"/>
              </a:moveTo>
              <a:lnTo>
                <a:pt x="212147" y="0"/>
              </a:lnTo>
              <a:lnTo>
                <a:pt x="212147" y="808487"/>
              </a:lnTo>
              <a:lnTo>
                <a:pt x="424294" y="808487"/>
              </a:lnTo>
            </a:path>
          </a:pathLst>
        </a:custGeom>
        <a:noFill/>
        <a:ln w="12700" cap="flat" cmpd="sng" algn="ctr">
          <a:solidFill>
            <a:srgbClr val="0137FF"/>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latin typeface="Trash" panose="02000000000000000000" pitchFamily="2" charset="77"/>
          </a:endParaRPr>
        </a:p>
      </dsp:txBody>
      <dsp:txXfrm>
        <a:off x="2091640" y="2083495"/>
        <a:ext cx="45652" cy="45652"/>
      </dsp:txXfrm>
    </dsp:sp>
    <dsp:sp modelId="{7BD55A37-5267-184A-B4C7-36D91F5D8F02}">
      <dsp:nvSpPr>
        <dsp:cNvPr id="0" name=""/>
        <dsp:cNvSpPr/>
      </dsp:nvSpPr>
      <dsp:spPr>
        <a:xfrm>
          <a:off x="1902319" y="1656358"/>
          <a:ext cx="424294" cy="91440"/>
        </a:xfrm>
        <a:custGeom>
          <a:avLst/>
          <a:gdLst/>
          <a:ahLst/>
          <a:cxnLst/>
          <a:rect l="0" t="0" r="0" b="0"/>
          <a:pathLst>
            <a:path>
              <a:moveTo>
                <a:pt x="0" y="45720"/>
              </a:moveTo>
              <a:lnTo>
                <a:pt x="424294" y="45720"/>
              </a:lnTo>
            </a:path>
          </a:pathLst>
        </a:custGeom>
        <a:noFill/>
        <a:ln w="12700" cap="flat" cmpd="sng" algn="ctr">
          <a:solidFill>
            <a:srgbClr val="0137FF"/>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latin typeface="Trash" panose="02000000000000000000" pitchFamily="2" charset="77"/>
          </a:endParaRPr>
        </a:p>
      </dsp:txBody>
      <dsp:txXfrm>
        <a:off x="2103859" y="1691470"/>
        <a:ext cx="21214" cy="21214"/>
      </dsp:txXfrm>
    </dsp:sp>
    <dsp:sp modelId="{CA94DEAC-F8AF-A947-AEEF-DA945F22551D}">
      <dsp:nvSpPr>
        <dsp:cNvPr id="0" name=""/>
        <dsp:cNvSpPr/>
      </dsp:nvSpPr>
      <dsp:spPr>
        <a:xfrm>
          <a:off x="1902319" y="893590"/>
          <a:ext cx="424294" cy="808487"/>
        </a:xfrm>
        <a:custGeom>
          <a:avLst/>
          <a:gdLst/>
          <a:ahLst/>
          <a:cxnLst/>
          <a:rect l="0" t="0" r="0" b="0"/>
          <a:pathLst>
            <a:path>
              <a:moveTo>
                <a:pt x="0" y="808487"/>
              </a:moveTo>
              <a:lnTo>
                <a:pt x="212147" y="808487"/>
              </a:lnTo>
              <a:lnTo>
                <a:pt x="212147" y="0"/>
              </a:lnTo>
              <a:lnTo>
                <a:pt x="424294" y="0"/>
              </a:lnTo>
            </a:path>
          </a:pathLst>
        </a:custGeom>
        <a:noFill/>
        <a:ln w="12700" cap="flat" cmpd="sng" algn="ctr">
          <a:solidFill>
            <a:srgbClr val="0137FF"/>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latin typeface="Trash" panose="02000000000000000000" pitchFamily="2" charset="77"/>
          </a:endParaRPr>
        </a:p>
      </dsp:txBody>
      <dsp:txXfrm>
        <a:off x="2091640" y="1275008"/>
        <a:ext cx="45652" cy="45652"/>
      </dsp:txXfrm>
    </dsp:sp>
    <dsp:sp modelId="{CBA170F3-598D-384C-B5CB-E277A4AEAFF1}">
      <dsp:nvSpPr>
        <dsp:cNvPr id="0" name=""/>
        <dsp:cNvSpPr/>
      </dsp:nvSpPr>
      <dsp:spPr>
        <a:xfrm rot="16200000">
          <a:off x="-123153" y="1378683"/>
          <a:ext cx="3404156" cy="646789"/>
        </a:xfrm>
        <a:prstGeom prst="rect">
          <a:avLst/>
        </a:prstGeom>
        <a:solidFill>
          <a:srgbClr val="0137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fr-FR" sz="3600" b="1" kern="1200" dirty="0">
              <a:latin typeface="Trash" panose="02000000000000000000" pitchFamily="2" charset="77"/>
            </a:rPr>
            <a:t>LOREM</a:t>
          </a:r>
        </a:p>
      </dsp:txBody>
      <dsp:txXfrm>
        <a:off x="-123153" y="1378683"/>
        <a:ext cx="3404156" cy="646789"/>
      </dsp:txXfrm>
    </dsp:sp>
    <dsp:sp modelId="{3001DE47-E568-144B-96D7-B009FE6CBD6C}">
      <dsp:nvSpPr>
        <dsp:cNvPr id="0" name=""/>
        <dsp:cNvSpPr/>
      </dsp:nvSpPr>
      <dsp:spPr>
        <a:xfrm>
          <a:off x="2326613" y="570196"/>
          <a:ext cx="2121470" cy="646789"/>
        </a:xfrm>
        <a:prstGeom prst="rect">
          <a:avLst/>
        </a:prstGeom>
        <a:solidFill>
          <a:srgbClr val="4B7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err="1">
              <a:latin typeface="Larsseit" pitchFamily="2" charset="77"/>
            </a:rPr>
            <a:t>Lorem</a:t>
          </a:r>
          <a:endParaRPr lang="fr-FR" sz="2000" kern="1200" dirty="0">
            <a:latin typeface="Larsseit" pitchFamily="2" charset="77"/>
          </a:endParaRPr>
        </a:p>
      </dsp:txBody>
      <dsp:txXfrm>
        <a:off x="2326613" y="570196"/>
        <a:ext cx="2121470" cy="646789"/>
      </dsp:txXfrm>
    </dsp:sp>
    <dsp:sp modelId="{44FB2E73-72FB-2F4A-906B-E655F88F7051}">
      <dsp:nvSpPr>
        <dsp:cNvPr id="0" name=""/>
        <dsp:cNvSpPr/>
      </dsp:nvSpPr>
      <dsp:spPr>
        <a:xfrm>
          <a:off x="2326613" y="1378683"/>
          <a:ext cx="2121470" cy="646789"/>
        </a:xfrm>
        <a:prstGeom prst="rect">
          <a:avLst/>
        </a:prstGeom>
        <a:solidFill>
          <a:srgbClr val="4B7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err="1">
              <a:latin typeface="Larsseit" pitchFamily="2" charset="77"/>
            </a:rPr>
            <a:t>Lorem</a:t>
          </a:r>
          <a:endParaRPr lang="fr-FR" sz="2000" kern="1200" dirty="0">
            <a:latin typeface="Larsseit" pitchFamily="2" charset="77"/>
          </a:endParaRPr>
        </a:p>
      </dsp:txBody>
      <dsp:txXfrm>
        <a:off x="2326613" y="1378683"/>
        <a:ext cx="2121470" cy="646789"/>
      </dsp:txXfrm>
    </dsp:sp>
    <dsp:sp modelId="{8AB7CEAF-68B5-4141-9FD7-76FE4CAC14F8}">
      <dsp:nvSpPr>
        <dsp:cNvPr id="0" name=""/>
        <dsp:cNvSpPr/>
      </dsp:nvSpPr>
      <dsp:spPr>
        <a:xfrm>
          <a:off x="2326613" y="2187170"/>
          <a:ext cx="2121470" cy="646789"/>
        </a:xfrm>
        <a:prstGeom prst="rect">
          <a:avLst/>
        </a:prstGeom>
        <a:solidFill>
          <a:srgbClr val="4B7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kern="1200" dirty="0" err="1">
              <a:latin typeface="Larsseit" pitchFamily="2" charset="77"/>
            </a:rPr>
            <a:t>Lorem</a:t>
          </a:r>
          <a:endParaRPr lang="fr-FR" sz="4100" kern="1200" dirty="0">
            <a:latin typeface="Larsseit" pitchFamily="2" charset="77"/>
          </a:endParaRPr>
        </a:p>
      </dsp:txBody>
      <dsp:txXfrm>
        <a:off x="2326613" y="2187170"/>
        <a:ext cx="2121470" cy="646789"/>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4D636-C5FC-F340-B683-F1EED4D394D1}" type="datetimeFigureOut">
              <a:rPr lang="fr-FR" smtClean="0"/>
              <a:t>02/05/2022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994E3-BA53-0248-B7E3-2AFB82584011}" type="slidenum">
              <a:rPr lang="fr-FR" smtClean="0"/>
              <a:t>‹N°›</a:t>
            </a:fld>
            <a:endParaRPr lang="fr-FR"/>
          </a:p>
        </p:txBody>
      </p:sp>
    </p:spTree>
    <p:extLst>
      <p:ext uri="{BB962C8B-B14F-4D97-AF65-F5344CB8AC3E}">
        <p14:creationId xmlns:p14="http://schemas.microsoft.com/office/powerpoint/2010/main" val="420797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0E8E3E7-9E81-4622-8E20-A523BBBABFC5}" type="slidenum">
              <a:rPr lang="fr-FR" smtClean="0"/>
              <a:t>3</a:t>
            </a:fld>
            <a:endParaRPr lang="fr-FR"/>
          </a:p>
        </p:txBody>
      </p:sp>
    </p:spTree>
    <p:extLst>
      <p:ext uri="{BB962C8B-B14F-4D97-AF65-F5344CB8AC3E}">
        <p14:creationId xmlns:p14="http://schemas.microsoft.com/office/powerpoint/2010/main" val="2559621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cs typeface="Calibri"/>
            </a:endParaRPr>
          </a:p>
          <a:p>
            <a:endParaRPr lang="fr-FR">
              <a:cs typeface="Calibri"/>
            </a:endParaRPr>
          </a:p>
          <a:p>
            <a:endParaRPr lang="en-US">
              <a:cs typeface="Calibri"/>
            </a:endParaRPr>
          </a:p>
        </p:txBody>
      </p:sp>
      <p:sp>
        <p:nvSpPr>
          <p:cNvPr id="4" name="Espace réservé du numéro de diapositive 3"/>
          <p:cNvSpPr>
            <a:spLocks noGrp="1"/>
          </p:cNvSpPr>
          <p:nvPr>
            <p:ph type="sldNum" sz="quarter" idx="5"/>
          </p:nvPr>
        </p:nvSpPr>
        <p:spPr/>
        <p:txBody>
          <a:bodyPr/>
          <a:lstStyle/>
          <a:p>
            <a:fld id="{628994E3-BA53-0248-B7E3-2AFB82584011}" type="slidenum">
              <a:rPr lang="fr-FR" smtClean="0"/>
              <a:t>4</a:t>
            </a:fld>
            <a:endParaRPr lang="fr-FR"/>
          </a:p>
        </p:txBody>
      </p:sp>
    </p:spTree>
    <p:extLst>
      <p:ext uri="{BB962C8B-B14F-4D97-AF65-F5344CB8AC3E}">
        <p14:creationId xmlns:p14="http://schemas.microsoft.com/office/powerpoint/2010/main" val="237909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endParaRPr lang="en-US"/>
          </a:p>
          <a:p>
            <a:endParaRPr lang="fr-FR"/>
          </a:p>
          <a:p>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endParaRPr lang="en-US"/>
          </a:p>
          <a:p>
            <a:endParaRPr lang="fr-FR"/>
          </a:p>
          <a:p>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endParaRPr lang="en-US"/>
          </a:p>
          <a:p>
            <a:endParaRPr lang="fr-FR"/>
          </a:p>
          <a:p>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endParaRPr lang="en-US"/>
          </a:p>
          <a:p>
            <a:endParaRPr lang="fr-FR"/>
          </a:p>
          <a:p>
            <a:endParaRPr lang="en-US">
              <a:cs typeface="Calibri"/>
            </a:endParaRPr>
          </a:p>
        </p:txBody>
      </p:sp>
      <p:sp>
        <p:nvSpPr>
          <p:cNvPr id="4" name="Espace réservé du numéro de diapositive 3"/>
          <p:cNvSpPr>
            <a:spLocks noGrp="1"/>
          </p:cNvSpPr>
          <p:nvPr>
            <p:ph type="sldNum" sz="quarter" idx="5"/>
          </p:nvPr>
        </p:nvSpPr>
        <p:spPr/>
        <p:txBody>
          <a:bodyPr/>
          <a:lstStyle/>
          <a:p>
            <a:fld id="{628994E3-BA53-0248-B7E3-2AFB82584011}" type="slidenum">
              <a:rPr lang="fr-FR" smtClean="0"/>
              <a:t>5</a:t>
            </a:fld>
            <a:endParaRPr lang="fr-FR"/>
          </a:p>
        </p:txBody>
      </p:sp>
    </p:spTree>
    <p:extLst>
      <p:ext uri="{BB962C8B-B14F-4D97-AF65-F5344CB8AC3E}">
        <p14:creationId xmlns:p14="http://schemas.microsoft.com/office/powerpoint/2010/main" val="114343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847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8 : PHRASE + PHOTO</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une phrase et une photo</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DEFA9A12-F2CD-F346-945D-FD92C1C4B3D1}"/>
              </a:ext>
            </a:extLst>
          </p:cNvPr>
          <p:cNvPicPr>
            <a:picLocks noChangeAspect="1"/>
          </p:cNvPicPr>
          <p:nvPr userDrawn="1"/>
        </p:nvPicPr>
        <p:blipFill>
          <a:blip r:embed="rId2"/>
          <a:stretch>
            <a:fillRect/>
          </a:stretch>
        </p:blipFill>
        <p:spPr>
          <a:xfrm>
            <a:off x="6888413" y="2674982"/>
            <a:ext cx="4254500" cy="3416300"/>
          </a:xfrm>
          <a:prstGeom prst="rect">
            <a:avLst/>
          </a:prstGeom>
        </p:spPr>
      </p:pic>
    </p:spTree>
    <p:extLst>
      <p:ext uri="{BB962C8B-B14F-4D97-AF65-F5344CB8AC3E}">
        <p14:creationId xmlns:p14="http://schemas.microsoft.com/office/powerpoint/2010/main" val="90226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9 : MOT CLE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0" y="766717"/>
            <a:ext cx="12191999" cy="400110"/>
          </a:xfrm>
          <a:prstGeom prst="rect">
            <a:avLst/>
          </a:prstGeom>
          <a:noFill/>
        </p:spPr>
        <p:txBody>
          <a:bodyPr wrap="square">
            <a:spAutoFit/>
          </a:bodyPr>
          <a:lstStyle/>
          <a:p>
            <a:pPr algn="ctr"/>
            <a:r>
              <a:rPr lang="fr-FR" sz="2000"/>
              <a:t>Pour mettre en avant un mot important</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1" name="Image 10">
            <a:extLst>
              <a:ext uri="{FF2B5EF4-FFF2-40B4-BE49-F238E27FC236}">
                <a16:creationId xmlns:a16="http://schemas.microsoft.com/office/drawing/2014/main" id="{F4E5E4AD-B975-EC4C-A808-8CB45B049DFA}"/>
              </a:ext>
            </a:extLst>
          </p:cNvPr>
          <p:cNvPicPr>
            <a:picLocks noChangeAspect="1"/>
          </p:cNvPicPr>
          <p:nvPr userDrawn="1"/>
        </p:nvPicPr>
        <p:blipFill>
          <a:blip r:embed="rId2"/>
          <a:stretch>
            <a:fillRect/>
          </a:stretch>
        </p:blipFill>
        <p:spPr>
          <a:xfrm>
            <a:off x="6440992" y="2493227"/>
            <a:ext cx="5149342" cy="4158190"/>
          </a:xfrm>
          <a:prstGeom prst="rect">
            <a:avLst/>
          </a:prstGeom>
        </p:spPr>
      </p:pic>
      <p:sp>
        <p:nvSpPr>
          <p:cNvPr id="12" name="ZoneTexte 11">
            <a:extLst>
              <a:ext uri="{FF2B5EF4-FFF2-40B4-BE49-F238E27FC236}">
                <a16:creationId xmlns:a16="http://schemas.microsoft.com/office/drawing/2014/main" id="{0217BEB0-C250-CC4E-AA6B-94E5E0158305}"/>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aléatoire (1 à 3)</a:t>
            </a:r>
          </a:p>
        </p:txBody>
      </p:sp>
    </p:spTree>
    <p:extLst>
      <p:ext uri="{BB962C8B-B14F-4D97-AF65-F5344CB8AC3E}">
        <p14:creationId xmlns:p14="http://schemas.microsoft.com/office/powerpoint/2010/main" val="1328505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10 : CHECK LIST</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950977" y="754776"/>
            <a:ext cx="10430780" cy="400110"/>
          </a:xfrm>
          <a:prstGeom prst="rect">
            <a:avLst/>
          </a:prstGeom>
          <a:noFill/>
        </p:spPr>
        <p:txBody>
          <a:bodyPr wrap="square">
            <a:spAutoFit/>
          </a:bodyPr>
          <a:lstStyle/>
          <a:p>
            <a:pPr algn="ctr"/>
            <a:r>
              <a:rPr lang="fr-FR" sz="2000"/>
              <a:t>Possibilité d’intégrer 1 à 5 éléments de liste (Si plus, découper en 2 blocs d’animation)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68EF3A84-0EE5-7446-A406-845A0EEA5ACE}"/>
              </a:ext>
            </a:extLst>
          </p:cNvPr>
          <p:cNvPicPr>
            <a:picLocks noChangeAspect="1"/>
          </p:cNvPicPr>
          <p:nvPr userDrawn="1"/>
        </p:nvPicPr>
        <p:blipFill>
          <a:blip r:embed="rId2"/>
          <a:stretch>
            <a:fillRect/>
          </a:stretch>
        </p:blipFill>
        <p:spPr>
          <a:xfrm>
            <a:off x="6649569" y="2617461"/>
            <a:ext cx="4899319" cy="3907790"/>
          </a:xfrm>
          <a:prstGeom prst="rect">
            <a:avLst/>
          </a:prstGeom>
        </p:spPr>
      </p:pic>
      <p:sp>
        <p:nvSpPr>
          <p:cNvPr id="10" name="ZoneTexte 9">
            <a:extLst>
              <a:ext uri="{FF2B5EF4-FFF2-40B4-BE49-F238E27FC236}">
                <a16:creationId xmlns:a16="http://schemas.microsoft.com/office/drawing/2014/main" id="{847EF734-269D-3C44-AA03-5FB4650D241A}"/>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d’éléments (1 à 4)</a:t>
            </a:r>
          </a:p>
        </p:txBody>
      </p:sp>
    </p:spTree>
    <p:extLst>
      <p:ext uri="{BB962C8B-B14F-4D97-AF65-F5344CB8AC3E}">
        <p14:creationId xmlns:p14="http://schemas.microsoft.com/office/powerpoint/2010/main" val="301386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11 : LISTE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11" name="ZoneTexte 10">
            <a:extLst>
              <a:ext uri="{FF2B5EF4-FFF2-40B4-BE49-F238E27FC236}">
                <a16:creationId xmlns:a16="http://schemas.microsoft.com/office/drawing/2014/main" id="{FB68C626-80C5-964D-ADFD-A2323FA5B5CF}"/>
              </a:ext>
            </a:extLst>
          </p:cNvPr>
          <p:cNvSpPr txBox="1"/>
          <p:nvPr userDrawn="1"/>
        </p:nvSpPr>
        <p:spPr>
          <a:xfrm>
            <a:off x="128338" y="754776"/>
            <a:ext cx="11905166" cy="400110"/>
          </a:xfrm>
          <a:prstGeom prst="rect">
            <a:avLst/>
          </a:prstGeom>
          <a:noFill/>
        </p:spPr>
        <p:txBody>
          <a:bodyPr wrap="square">
            <a:spAutoFit/>
          </a:bodyPr>
          <a:lstStyle/>
          <a:p>
            <a:pPr algn="ctr"/>
            <a:r>
              <a:rPr lang="fr-FR" sz="2000"/>
              <a:t>Possibilité d’intégrer 1 à 4 éléments de liste en plein écran (Si plus, découper en 2 blocs d’animation)</a:t>
            </a:r>
          </a:p>
        </p:txBody>
      </p:sp>
      <p:pic>
        <p:nvPicPr>
          <p:cNvPr id="12" name="Image 11">
            <a:extLst>
              <a:ext uri="{FF2B5EF4-FFF2-40B4-BE49-F238E27FC236}">
                <a16:creationId xmlns:a16="http://schemas.microsoft.com/office/drawing/2014/main" id="{219D6B83-602D-1D48-AE98-D962DEEA0877}"/>
              </a:ext>
            </a:extLst>
          </p:cNvPr>
          <p:cNvPicPr>
            <a:picLocks noChangeAspect="1"/>
          </p:cNvPicPr>
          <p:nvPr userDrawn="1"/>
        </p:nvPicPr>
        <p:blipFill>
          <a:blip r:embed="rId2"/>
          <a:stretch>
            <a:fillRect/>
          </a:stretch>
        </p:blipFill>
        <p:spPr>
          <a:xfrm>
            <a:off x="6875713" y="2725024"/>
            <a:ext cx="4279900" cy="3378200"/>
          </a:xfrm>
          <a:prstGeom prst="rect">
            <a:avLst/>
          </a:prstGeom>
        </p:spPr>
      </p:pic>
      <p:sp>
        <p:nvSpPr>
          <p:cNvPr id="13" name="ZoneTexte 12">
            <a:extLst>
              <a:ext uri="{FF2B5EF4-FFF2-40B4-BE49-F238E27FC236}">
                <a16:creationId xmlns:a16="http://schemas.microsoft.com/office/drawing/2014/main" id="{A0639D52-64D4-D044-B042-02853012724D}"/>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de question (1 à 4)</a:t>
            </a:r>
          </a:p>
        </p:txBody>
      </p:sp>
    </p:spTree>
    <p:extLst>
      <p:ext uri="{BB962C8B-B14F-4D97-AF65-F5344CB8AC3E}">
        <p14:creationId xmlns:p14="http://schemas.microsoft.com/office/powerpoint/2010/main" val="3804142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3DF0C3-8507-E342-91E6-43041A2706E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3FDA6545-3A5B-EE4B-BF69-1DB2A577D706}"/>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12" name="ZoneTexte 11">
            <a:extLst>
              <a:ext uri="{FF2B5EF4-FFF2-40B4-BE49-F238E27FC236}">
                <a16:creationId xmlns:a16="http://schemas.microsoft.com/office/drawing/2014/main" id="{14303D01-61BB-BD46-8677-6CB7405C6647}"/>
              </a:ext>
            </a:extLst>
          </p:cNvPr>
          <p:cNvSpPr txBox="1"/>
          <p:nvPr userDrawn="1"/>
        </p:nvSpPr>
        <p:spPr>
          <a:xfrm>
            <a:off x="0" y="277844"/>
            <a:ext cx="12192000" cy="584775"/>
          </a:xfrm>
          <a:prstGeom prst="rect">
            <a:avLst/>
          </a:prstGeom>
          <a:noFill/>
        </p:spPr>
        <p:txBody>
          <a:bodyPr wrap="square">
            <a:spAutoFit/>
          </a:bodyPr>
          <a:lstStyle/>
          <a:p>
            <a:pPr algn="ctr"/>
            <a:r>
              <a:rPr lang="fr-FR" sz="3200"/>
              <a:t>MODÈLE 12 : LISTE PLEIN ECRAN</a:t>
            </a:r>
          </a:p>
        </p:txBody>
      </p:sp>
      <p:sp>
        <p:nvSpPr>
          <p:cNvPr id="13" name="ZoneTexte 12">
            <a:extLst>
              <a:ext uri="{FF2B5EF4-FFF2-40B4-BE49-F238E27FC236}">
                <a16:creationId xmlns:a16="http://schemas.microsoft.com/office/drawing/2014/main" id="{72A21FCA-B391-CB41-AADE-47C2F36F1457}"/>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14" name="ZoneTexte 13">
            <a:extLst>
              <a:ext uri="{FF2B5EF4-FFF2-40B4-BE49-F238E27FC236}">
                <a16:creationId xmlns:a16="http://schemas.microsoft.com/office/drawing/2014/main" id="{C683CF15-19BD-DA4D-B6E9-73C2E7D4945C}"/>
              </a:ext>
            </a:extLst>
          </p:cNvPr>
          <p:cNvSpPr txBox="1"/>
          <p:nvPr userDrawn="1"/>
        </p:nvSpPr>
        <p:spPr>
          <a:xfrm>
            <a:off x="128338" y="754776"/>
            <a:ext cx="11905166" cy="400110"/>
          </a:xfrm>
          <a:prstGeom prst="rect">
            <a:avLst/>
          </a:prstGeom>
          <a:noFill/>
        </p:spPr>
        <p:txBody>
          <a:bodyPr wrap="square">
            <a:spAutoFit/>
          </a:bodyPr>
          <a:lstStyle/>
          <a:p>
            <a:pPr algn="ctr"/>
            <a:r>
              <a:rPr lang="fr-FR" sz="2000"/>
              <a:t>Possibilité d’intégrer 1 à 5 éléments de liste en plein écran (Si plus, découper en 2 blocs d’animation)</a:t>
            </a:r>
          </a:p>
        </p:txBody>
      </p:sp>
      <p:pic>
        <p:nvPicPr>
          <p:cNvPr id="15" name="Image 14">
            <a:extLst>
              <a:ext uri="{FF2B5EF4-FFF2-40B4-BE49-F238E27FC236}">
                <a16:creationId xmlns:a16="http://schemas.microsoft.com/office/drawing/2014/main" id="{DA7DB511-83C8-804C-9D00-04CAEFDC0B3B}"/>
              </a:ext>
            </a:extLst>
          </p:cNvPr>
          <p:cNvPicPr>
            <a:picLocks noChangeAspect="1"/>
          </p:cNvPicPr>
          <p:nvPr userDrawn="1"/>
        </p:nvPicPr>
        <p:blipFill>
          <a:blip r:embed="rId2"/>
          <a:stretch>
            <a:fillRect/>
          </a:stretch>
        </p:blipFill>
        <p:spPr>
          <a:xfrm>
            <a:off x="6355013" y="2565484"/>
            <a:ext cx="5321300" cy="2959100"/>
          </a:xfrm>
          <a:prstGeom prst="rect">
            <a:avLst/>
          </a:prstGeom>
          <a:ln>
            <a:solidFill>
              <a:schemeClr val="bg1">
                <a:lumMod val="95000"/>
              </a:schemeClr>
            </a:solidFill>
          </a:ln>
        </p:spPr>
      </p:pic>
      <p:sp>
        <p:nvSpPr>
          <p:cNvPr id="16" name="ZoneTexte 15">
            <a:extLst>
              <a:ext uri="{FF2B5EF4-FFF2-40B4-BE49-F238E27FC236}">
                <a16:creationId xmlns:a16="http://schemas.microsoft.com/office/drawing/2014/main" id="{DE17EBFA-C9EA-5D43-8463-BEB96A3A4807}"/>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de question (1 à 5)</a:t>
            </a:r>
          </a:p>
        </p:txBody>
      </p:sp>
    </p:spTree>
    <p:extLst>
      <p:ext uri="{BB962C8B-B14F-4D97-AF65-F5344CB8AC3E}">
        <p14:creationId xmlns:p14="http://schemas.microsoft.com/office/powerpoint/2010/main" val="1942352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13 : DÉFINITION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Une définition de mot ou concept en plein écran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E347A129-CCD3-2743-A08F-0B46CE0F1127}"/>
              </a:ext>
            </a:extLst>
          </p:cNvPr>
          <p:cNvPicPr>
            <a:picLocks noChangeAspect="1"/>
          </p:cNvPicPr>
          <p:nvPr userDrawn="1"/>
        </p:nvPicPr>
        <p:blipFill>
          <a:blip r:embed="rId2"/>
          <a:stretch>
            <a:fillRect/>
          </a:stretch>
        </p:blipFill>
        <p:spPr>
          <a:xfrm>
            <a:off x="6096000" y="2494224"/>
            <a:ext cx="5779559" cy="3227725"/>
          </a:xfrm>
          <a:prstGeom prst="rect">
            <a:avLst/>
          </a:prstGeom>
          <a:ln>
            <a:solidFill>
              <a:schemeClr val="bg1">
                <a:lumMod val="85000"/>
              </a:schemeClr>
            </a:solidFill>
          </a:ln>
        </p:spPr>
      </p:pic>
    </p:spTree>
    <p:extLst>
      <p:ext uri="{BB962C8B-B14F-4D97-AF65-F5344CB8AC3E}">
        <p14:creationId xmlns:p14="http://schemas.microsoft.com/office/powerpoint/2010/main" val="2881599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0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14 : QUESTION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4" name="Image 3">
            <a:extLst>
              <a:ext uri="{FF2B5EF4-FFF2-40B4-BE49-F238E27FC236}">
                <a16:creationId xmlns:a16="http://schemas.microsoft.com/office/drawing/2014/main" id="{B7EED36D-781C-934C-8B5E-1ECFA9248FE4}"/>
              </a:ext>
            </a:extLst>
          </p:cNvPr>
          <p:cNvPicPr>
            <a:picLocks noChangeAspect="1"/>
          </p:cNvPicPr>
          <p:nvPr userDrawn="1"/>
        </p:nvPicPr>
        <p:blipFill>
          <a:blip r:embed="rId2"/>
          <a:stretch>
            <a:fillRect/>
          </a:stretch>
        </p:blipFill>
        <p:spPr>
          <a:xfrm>
            <a:off x="6720830" y="3060192"/>
            <a:ext cx="4711154" cy="2639822"/>
          </a:xfrm>
          <a:prstGeom prst="rect">
            <a:avLst/>
          </a:prstGeom>
        </p:spPr>
      </p:pic>
    </p:spTree>
    <p:extLst>
      <p:ext uri="{BB962C8B-B14F-4D97-AF65-F5344CB8AC3E}">
        <p14:creationId xmlns:p14="http://schemas.microsoft.com/office/powerpoint/2010/main" val="4092579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1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15 : QUESTION + REPONSE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4" name="Image 13">
            <a:extLst>
              <a:ext uri="{FF2B5EF4-FFF2-40B4-BE49-F238E27FC236}">
                <a16:creationId xmlns:a16="http://schemas.microsoft.com/office/drawing/2014/main" id="{AB11DFCB-732B-424E-A835-57838811E13E}"/>
              </a:ext>
            </a:extLst>
          </p:cNvPr>
          <p:cNvPicPr>
            <a:picLocks noChangeAspect="1"/>
          </p:cNvPicPr>
          <p:nvPr userDrawn="1"/>
        </p:nvPicPr>
        <p:blipFill>
          <a:blip r:embed="rId2"/>
          <a:stretch>
            <a:fillRect/>
          </a:stretch>
        </p:blipFill>
        <p:spPr>
          <a:xfrm>
            <a:off x="6649569" y="2470949"/>
            <a:ext cx="4732188" cy="3760257"/>
          </a:xfrm>
          <a:prstGeom prst="rect">
            <a:avLst/>
          </a:prstGeom>
        </p:spPr>
      </p:pic>
    </p:spTree>
    <p:extLst>
      <p:ext uri="{BB962C8B-B14F-4D97-AF65-F5344CB8AC3E}">
        <p14:creationId xmlns:p14="http://schemas.microsoft.com/office/powerpoint/2010/main" val="1994317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2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16 : QUESTION + LISTE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12" name="ZoneTexte 11">
            <a:extLst>
              <a:ext uri="{FF2B5EF4-FFF2-40B4-BE49-F238E27FC236}">
                <a16:creationId xmlns:a16="http://schemas.microsoft.com/office/drawing/2014/main" id="{6D60C2FD-FDF0-C349-B3CE-3F79905ECC0F}"/>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d’éléments (1 à 3)</a:t>
            </a:r>
          </a:p>
        </p:txBody>
      </p:sp>
      <p:pic>
        <p:nvPicPr>
          <p:cNvPr id="4" name="Image 3">
            <a:extLst>
              <a:ext uri="{FF2B5EF4-FFF2-40B4-BE49-F238E27FC236}">
                <a16:creationId xmlns:a16="http://schemas.microsoft.com/office/drawing/2014/main" id="{268F3B66-1656-E441-87DA-1E545C0A9AB5}"/>
              </a:ext>
            </a:extLst>
          </p:cNvPr>
          <p:cNvPicPr>
            <a:picLocks noChangeAspect="1"/>
          </p:cNvPicPr>
          <p:nvPr userDrawn="1"/>
        </p:nvPicPr>
        <p:blipFill rotWithShape="1">
          <a:blip r:embed="rId2"/>
          <a:srcRect l="29320"/>
          <a:stretch/>
        </p:blipFill>
        <p:spPr>
          <a:xfrm>
            <a:off x="6633077" y="2464238"/>
            <a:ext cx="4748680" cy="3773678"/>
          </a:xfrm>
          <a:prstGeom prst="rect">
            <a:avLst/>
          </a:prstGeom>
        </p:spPr>
      </p:pic>
    </p:spTree>
    <p:extLst>
      <p:ext uri="{BB962C8B-B14F-4D97-AF65-F5344CB8AC3E}">
        <p14:creationId xmlns:p14="http://schemas.microsoft.com/office/powerpoint/2010/main" val="3232786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17 : SOMMAIRE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A utiliser en introduction de module (Maximum 6 séquence, sinon, découpé en 2 blocs d’animation)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12" name="ZoneTexte 11">
            <a:extLst>
              <a:ext uri="{FF2B5EF4-FFF2-40B4-BE49-F238E27FC236}">
                <a16:creationId xmlns:a16="http://schemas.microsoft.com/office/drawing/2014/main" id="{16385294-D642-7745-9394-994A8E0B31F7}"/>
              </a:ext>
            </a:extLst>
          </p:cNvPr>
          <p:cNvSpPr txBox="1"/>
          <p:nvPr userDrawn="1"/>
        </p:nvSpPr>
        <p:spPr>
          <a:xfrm>
            <a:off x="128336" y="6488668"/>
            <a:ext cx="8186323" cy="369332"/>
          </a:xfrm>
          <a:prstGeom prst="rect">
            <a:avLst/>
          </a:prstGeom>
          <a:noFill/>
        </p:spPr>
        <p:txBody>
          <a:bodyPr wrap="square">
            <a:spAutoFit/>
          </a:bodyPr>
          <a:lstStyle/>
          <a:p>
            <a:pPr algn="l"/>
            <a:r>
              <a:rPr lang="fr-FR" sz="1800"/>
              <a:t>Remplacez le X dans le modèle par le nombre de Séquence (1 à 6)</a:t>
            </a:r>
          </a:p>
        </p:txBody>
      </p:sp>
      <p:pic>
        <p:nvPicPr>
          <p:cNvPr id="3" name="Image 2">
            <a:extLst>
              <a:ext uri="{FF2B5EF4-FFF2-40B4-BE49-F238E27FC236}">
                <a16:creationId xmlns:a16="http://schemas.microsoft.com/office/drawing/2014/main" id="{7CAB1839-29C2-B04B-9996-619084B0C49B}"/>
              </a:ext>
            </a:extLst>
          </p:cNvPr>
          <p:cNvPicPr>
            <a:picLocks noChangeAspect="1"/>
          </p:cNvPicPr>
          <p:nvPr userDrawn="1"/>
        </p:nvPicPr>
        <p:blipFill>
          <a:blip r:embed="rId2"/>
          <a:stretch>
            <a:fillRect/>
          </a:stretch>
        </p:blipFill>
        <p:spPr>
          <a:xfrm>
            <a:off x="6649569" y="2677668"/>
            <a:ext cx="5098801" cy="2874063"/>
          </a:xfrm>
          <a:prstGeom prst="rect">
            <a:avLst/>
          </a:prstGeom>
        </p:spPr>
      </p:pic>
    </p:spTree>
    <p:extLst>
      <p:ext uri="{BB962C8B-B14F-4D97-AF65-F5344CB8AC3E}">
        <p14:creationId xmlns:p14="http://schemas.microsoft.com/office/powerpoint/2010/main" val="726605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6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0 : TITRE PLEIN ECRAN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rythmer le sprint</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7FBC0658-508E-1644-B3F9-EAAC9C759F02}"/>
              </a:ext>
            </a:extLst>
          </p:cNvPr>
          <p:cNvPicPr>
            <a:picLocks noChangeAspect="1"/>
          </p:cNvPicPr>
          <p:nvPr userDrawn="1"/>
        </p:nvPicPr>
        <p:blipFill>
          <a:blip r:embed="rId2"/>
          <a:stretch>
            <a:fillRect/>
          </a:stretch>
        </p:blipFill>
        <p:spPr>
          <a:xfrm>
            <a:off x="6348663" y="2672226"/>
            <a:ext cx="5334000" cy="3009900"/>
          </a:xfrm>
          <a:prstGeom prst="rect">
            <a:avLst/>
          </a:prstGeom>
        </p:spPr>
      </p:pic>
    </p:spTree>
    <p:extLst>
      <p:ext uri="{BB962C8B-B14F-4D97-AF65-F5344CB8AC3E}">
        <p14:creationId xmlns:p14="http://schemas.microsoft.com/office/powerpoint/2010/main" val="3532977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18 : CHAUD</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Ne rien éditer</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E7B08899-4D4D-344A-8FDA-E255E1EECEE7}"/>
              </a:ext>
            </a:extLst>
          </p:cNvPr>
          <p:cNvPicPr>
            <a:picLocks noChangeAspect="1"/>
          </p:cNvPicPr>
          <p:nvPr userDrawn="1"/>
        </p:nvPicPr>
        <p:blipFill>
          <a:blip r:embed="rId2"/>
          <a:stretch>
            <a:fillRect/>
          </a:stretch>
        </p:blipFill>
        <p:spPr>
          <a:xfrm>
            <a:off x="6436360" y="2717094"/>
            <a:ext cx="5193284" cy="2903418"/>
          </a:xfrm>
          <a:prstGeom prst="rect">
            <a:avLst/>
          </a:prstGeom>
        </p:spPr>
      </p:pic>
    </p:spTree>
    <p:extLst>
      <p:ext uri="{BB962C8B-B14F-4D97-AF65-F5344CB8AC3E}">
        <p14:creationId xmlns:p14="http://schemas.microsoft.com/office/powerpoint/2010/main" val="2391283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19 : PAS CHAUD</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Éditer le texte ou le laisser tel quel</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D050761D-9AEE-4247-9774-BBEE8D4F6F22}"/>
              </a:ext>
            </a:extLst>
          </p:cNvPr>
          <p:cNvPicPr>
            <a:picLocks noChangeAspect="1"/>
          </p:cNvPicPr>
          <p:nvPr userDrawn="1"/>
        </p:nvPicPr>
        <p:blipFill>
          <a:blip r:embed="rId2"/>
          <a:stretch>
            <a:fillRect/>
          </a:stretch>
        </p:blipFill>
        <p:spPr>
          <a:xfrm>
            <a:off x="6403178" y="2623058"/>
            <a:ext cx="5239673" cy="2948686"/>
          </a:xfrm>
          <a:prstGeom prst="rect">
            <a:avLst/>
          </a:prstGeom>
        </p:spPr>
      </p:pic>
    </p:spTree>
    <p:extLst>
      <p:ext uri="{BB962C8B-B14F-4D97-AF65-F5344CB8AC3E}">
        <p14:creationId xmlns:p14="http://schemas.microsoft.com/office/powerpoint/2010/main" val="2026917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20 : JINGLE LA QUESTION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Personnalisation du jingle la question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3848F6C7-16CA-3847-A0EF-DED75E2FCD77}"/>
              </a:ext>
            </a:extLst>
          </p:cNvPr>
          <p:cNvPicPr>
            <a:picLocks noChangeAspect="1"/>
          </p:cNvPicPr>
          <p:nvPr userDrawn="1"/>
        </p:nvPicPr>
        <p:blipFill>
          <a:blip r:embed="rId2"/>
          <a:stretch>
            <a:fillRect/>
          </a:stretch>
        </p:blipFill>
        <p:spPr>
          <a:xfrm>
            <a:off x="6417999" y="2944797"/>
            <a:ext cx="5195327" cy="2918968"/>
          </a:xfrm>
          <a:prstGeom prst="rect">
            <a:avLst/>
          </a:prstGeom>
        </p:spPr>
      </p:pic>
    </p:spTree>
    <p:extLst>
      <p:ext uri="{BB962C8B-B14F-4D97-AF65-F5344CB8AC3E}">
        <p14:creationId xmlns:p14="http://schemas.microsoft.com/office/powerpoint/2010/main" val="2252607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21 : PAUSE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Ne pas éditer le texte, invite l’apprenant à la pause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BFA97A38-FFEB-4C49-8F09-C7998182AD04}"/>
              </a:ext>
            </a:extLst>
          </p:cNvPr>
          <p:cNvPicPr>
            <a:picLocks noChangeAspect="1"/>
          </p:cNvPicPr>
          <p:nvPr userDrawn="1"/>
        </p:nvPicPr>
        <p:blipFill>
          <a:blip r:embed="rId2"/>
          <a:stretch>
            <a:fillRect/>
          </a:stretch>
        </p:blipFill>
        <p:spPr>
          <a:xfrm>
            <a:off x="6649569" y="2517602"/>
            <a:ext cx="4585224" cy="3573680"/>
          </a:xfrm>
          <a:prstGeom prst="rect">
            <a:avLst/>
          </a:prstGeom>
        </p:spPr>
      </p:pic>
    </p:spTree>
    <p:extLst>
      <p:ext uri="{BB962C8B-B14F-4D97-AF65-F5344CB8AC3E}">
        <p14:creationId xmlns:p14="http://schemas.microsoft.com/office/powerpoint/2010/main" val="2137755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22 : PHOTOS 16/9</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1920x1080</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6DEA1248-3398-0947-B80C-6F9B13EA59B1}"/>
              </a:ext>
            </a:extLst>
          </p:cNvPr>
          <p:cNvPicPr>
            <a:picLocks noChangeAspect="1"/>
          </p:cNvPicPr>
          <p:nvPr userDrawn="1"/>
        </p:nvPicPr>
        <p:blipFill>
          <a:blip r:embed="rId2"/>
          <a:stretch>
            <a:fillRect/>
          </a:stretch>
        </p:blipFill>
        <p:spPr>
          <a:xfrm>
            <a:off x="6951913" y="2513838"/>
            <a:ext cx="4127500" cy="3390900"/>
          </a:xfrm>
          <a:prstGeom prst="rect">
            <a:avLst/>
          </a:prstGeom>
        </p:spPr>
      </p:pic>
      <p:sp>
        <p:nvSpPr>
          <p:cNvPr id="10" name="ZoneTexte 9">
            <a:extLst>
              <a:ext uri="{FF2B5EF4-FFF2-40B4-BE49-F238E27FC236}">
                <a16:creationId xmlns:a16="http://schemas.microsoft.com/office/drawing/2014/main" id="{FDC95861-D177-7B46-AD52-CB75065DEA5B}"/>
              </a:ext>
            </a:extLst>
          </p:cNvPr>
          <p:cNvSpPr txBox="1"/>
          <p:nvPr userDrawn="1"/>
        </p:nvSpPr>
        <p:spPr>
          <a:xfrm>
            <a:off x="128336" y="6415510"/>
            <a:ext cx="8186323" cy="369332"/>
          </a:xfrm>
          <a:prstGeom prst="rect">
            <a:avLst/>
          </a:prstGeom>
          <a:noFill/>
        </p:spPr>
        <p:txBody>
          <a:bodyPr wrap="square">
            <a:spAutoFit/>
          </a:bodyPr>
          <a:lstStyle/>
          <a:p>
            <a:pPr algn="l"/>
            <a:r>
              <a:rPr lang="fr-FR" sz="1800" dirty="0"/>
              <a:t>Remplacez le X dans le modèle par un nombre aléatoire (1 ou 2)</a:t>
            </a:r>
          </a:p>
        </p:txBody>
      </p:sp>
    </p:spTree>
    <p:extLst>
      <p:ext uri="{BB962C8B-B14F-4D97-AF65-F5344CB8AC3E}">
        <p14:creationId xmlns:p14="http://schemas.microsoft.com/office/powerpoint/2010/main" val="2374096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86FE21-0A13-AF4B-8B3C-42B13BA1ADA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E92D4857-72FF-614A-BA4A-5C5FB3B9C0C4}"/>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13" name="ZoneTexte 12">
            <a:extLst>
              <a:ext uri="{FF2B5EF4-FFF2-40B4-BE49-F238E27FC236}">
                <a16:creationId xmlns:a16="http://schemas.microsoft.com/office/drawing/2014/main" id="{D8DA70A7-141E-F84A-A9FF-CD86C23E11D3}"/>
              </a:ext>
            </a:extLst>
          </p:cNvPr>
          <p:cNvSpPr txBox="1"/>
          <p:nvPr userDrawn="1"/>
        </p:nvSpPr>
        <p:spPr>
          <a:xfrm>
            <a:off x="0" y="277844"/>
            <a:ext cx="12192000" cy="584775"/>
          </a:xfrm>
          <a:prstGeom prst="rect">
            <a:avLst/>
          </a:prstGeom>
          <a:noFill/>
        </p:spPr>
        <p:txBody>
          <a:bodyPr wrap="square">
            <a:spAutoFit/>
          </a:bodyPr>
          <a:lstStyle/>
          <a:p>
            <a:pPr algn="ctr"/>
            <a:r>
              <a:rPr lang="fr-FR" sz="3200"/>
              <a:t>MODÈLE 23 : PHOTOS 16/9 + TITRE</a:t>
            </a:r>
          </a:p>
        </p:txBody>
      </p:sp>
      <p:sp>
        <p:nvSpPr>
          <p:cNvPr id="14" name="ZoneTexte 13">
            <a:extLst>
              <a:ext uri="{FF2B5EF4-FFF2-40B4-BE49-F238E27FC236}">
                <a16:creationId xmlns:a16="http://schemas.microsoft.com/office/drawing/2014/main" id="{4022D313-5469-4645-ACCC-477B9A5DFA88}"/>
              </a:ext>
            </a:extLst>
          </p:cNvPr>
          <p:cNvSpPr txBox="1"/>
          <p:nvPr userDrawn="1"/>
        </p:nvSpPr>
        <p:spPr>
          <a:xfrm>
            <a:off x="1" y="766718"/>
            <a:ext cx="12192000" cy="400110"/>
          </a:xfrm>
          <a:prstGeom prst="rect">
            <a:avLst/>
          </a:prstGeom>
          <a:noFill/>
        </p:spPr>
        <p:txBody>
          <a:bodyPr wrap="square">
            <a:spAutoFit/>
          </a:bodyPr>
          <a:lstStyle/>
          <a:p>
            <a:pPr algn="ctr"/>
            <a:r>
              <a:rPr lang="fr-FR" sz="2000"/>
              <a:t>1920x1080</a:t>
            </a:r>
          </a:p>
        </p:txBody>
      </p:sp>
      <p:sp>
        <p:nvSpPr>
          <p:cNvPr id="15" name="ZoneTexte 14">
            <a:extLst>
              <a:ext uri="{FF2B5EF4-FFF2-40B4-BE49-F238E27FC236}">
                <a16:creationId xmlns:a16="http://schemas.microsoft.com/office/drawing/2014/main" id="{AFAAF31F-609C-354B-BD9C-7F8BDB31C03D}"/>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41CA3C73-9A73-C340-A7AA-2FB8EA66C44D}"/>
              </a:ext>
            </a:extLst>
          </p:cNvPr>
          <p:cNvPicPr>
            <a:picLocks noChangeAspect="1"/>
          </p:cNvPicPr>
          <p:nvPr userDrawn="1"/>
        </p:nvPicPr>
        <p:blipFill>
          <a:blip r:embed="rId2"/>
          <a:stretch>
            <a:fillRect/>
          </a:stretch>
        </p:blipFill>
        <p:spPr>
          <a:xfrm>
            <a:off x="6810616" y="2526792"/>
            <a:ext cx="4461396" cy="3678936"/>
          </a:xfrm>
          <a:prstGeom prst="rect">
            <a:avLst/>
          </a:prstGeom>
        </p:spPr>
      </p:pic>
      <p:sp>
        <p:nvSpPr>
          <p:cNvPr id="9" name="ZoneTexte 8">
            <a:extLst>
              <a:ext uri="{FF2B5EF4-FFF2-40B4-BE49-F238E27FC236}">
                <a16:creationId xmlns:a16="http://schemas.microsoft.com/office/drawing/2014/main" id="{ACF8A3FF-EC9A-4A41-982B-C11F33DA61DD}"/>
              </a:ext>
            </a:extLst>
          </p:cNvPr>
          <p:cNvSpPr txBox="1"/>
          <p:nvPr userDrawn="1"/>
        </p:nvSpPr>
        <p:spPr>
          <a:xfrm>
            <a:off x="128336" y="6415510"/>
            <a:ext cx="8186323" cy="369332"/>
          </a:xfrm>
          <a:prstGeom prst="rect">
            <a:avLst/>
          </a:prstGeom>
          <a:noFill/>
        </p:spPr>
        <p:txBody>
          <a:bodyPr wrap="square">
            <a:spAutoFit/>
          </a:bodyPr>
          <a:lstStyle/>
          <a:p>
            <a:pPr algn="l"/>
            <a:r>
              <a:rPr lang="fr-FR" sz="1800" dirty="0"/>
              <a:t>Remplacez le X dans le modèle par un nombre aléatoire (1 ou 2)</a:t>
            </a:r>
          </a:p>
        </p:txBody>
      </p:sp>
    </p:spTree>
    <p:extLst>
      <p:ext uri="{BB962C8B-B14F-4D97-AF65-F5344CB8AC3E}">
        <p14:creationId xmlns:p14="http://schemas.microsoft.com/office/powerpoint/2010/main" val="1684649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DF55DA-2458-FA4F-BF98-D91062F1044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5630C59-74BA-4745-B03A-5C90A7E0336B}"/>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13" name="ZoneTexte 12">
            <a:extLst>
              <a:ext uri="{FF2B5EF4-FFF2-40B4-BE49-F238E27FC236}">
                <a16:creationId xmlns:a16="http://schemas.microsoft.com/office/drawing/2014/main" id="{F4F62F4C-6814-EF40-8128-BF9BB02EF7AA}"/>
              </a:ext>
            </a:extLst>
          </p:cNvPr>
          <p:cNvSpPr txBox="1"/>
          <p:nvPr userDrawn="1"/>
        </p:nvSpPr>
        <p:spPr>
          <a:xfrm>
            <a:off x="0" y="277844"/>
            <a:ext cx="12192000" cy="584775"/>
          </a:xfrm>
          <a:prstGeom prst="rect">
            <a:avLst/>
          </a:prstGeom>
          <a:noFill/>
        </p:spPr>
        <p:txBody>
          <a:bodyPr wrap="square">
            <a:spAutoFit/>
          </a:bodyPr>
          <a:lstStyle/>
          <a:p>
            <a:pPr algn="ctr"/>
            <a:r>
              <a:rPr lang="fr-FR" sz="3200"/>
              <a:t>MODÈLE 24 : PHOTOS 9/16</a:t>
            </a:r>
          </a:p>
        </p:txBody>
      </p:sp>
      <p:sp>
        <p:nvSpPr>
          <p:cNvPr id="14" name="ZoneTexte 13">
            <a:extLst>
              <a:ext uri="{FF2B5EF4-FFF2-40B4-BE49-F238E27FC236}">
                <a16:creationId xmlns:a16="http://schemas.microsoft.com/office/drawing/2014/main" id="{A0ECDD8E-DE3B-0842-987F-F8722695BC78}"/>
              </a:ext>
            </a:extLst>
          </p:cNvPr>
          <p:cNvSpPr txBox="1"/>
          <p:nvPr userDrawn="1"/>
        </p:nvSpPr>
        <p:spPr>
          <a:xfrm>
            <a:off x="1" y="766718"/>
            <a:ext cx="12192000" cy="400110"/>
          </a:xfrm>
          <a:prstGeom prst="rect">
            <a:avLst/>
          </a:prstGeom>
          <a:noFill/>
        </p:spPr>
        <p:txBody>
          <a:bodyPr wrap="square">
            <a:spAutoFit/>
          </a:bodyPr>
          <a:lstStyle/>
          <a:p>
            <a:pPr algn="ctr"/>
            <a:r>
              <a:rPr lang="fr-FR" sz="2000"/>
              <a:t>1080x1920</a:t>
            </a:r>
          </a:p>
        </p:txBody>
      </p:sp>
      <p:sp>
        <p:nvSpPr>
          <p:cNvPr id="15" name="ZoneTexte 14">
            <a:extLst>
              <a:ext uri="{FF2B5EF4-FFF2-40B4-BE49-F238E27FC236}">
                <a16:creationId xmlns:a16="http://schemas.microsoft.com/office/drawing/2014/main" id="{7FBE9208-13B6-E448-B27B-ACD272E77654}"/>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20C6929B-94F2-2B42-B789-458EA3F19769}"/>
              </a:ext>
            </a:extLst>
          </p:cNvPr>
          <p:cNvPicPr>
            <a:picLocks noChangeAspect="1"/>
          </p:cNvPicPr>
          <p:nvPr userDrawn="1"/>
        </p:nvPicPr>
        <p:blipFill>
          <a:blip r:embed="rId2"/>
          <a:stretch>
            <a:fillRect/>
          </a:stretch>
        </p:blipFill>
        <p:spPr>
          <a:xfrm>
            <a:off x="7038029" y="2657856"/>
            <a:ext cx="4343728" cy="3584226"/>
          </a:xfrm>
          <a:prstGeom prst="rect">
            <a:avLst/>
          </a:prstGeom>
        </p:spPr>
      </p:pic>
      <p:sp>
        <p:nvSpPr>
          <p:cNvPr id="9" name="ZoneTexte 8">
            <a:extLst>
              <a:ext uri="{FF2B5EF4-FFF2-40B4-BE49-F238E27FC236}">
                <a16:creationId xmlns:a16="http://schemas.microsoft.com/office/drawing/2014/main" id="{EB0F0C83-D5D5-504C-8BFC-3CC8830CC1E4}"/>
              </a:ext>
            </a:extLst>
          </p:cNvPr>
          <p:cNvSpPr txBox="1"/>
          <p:nvPr userDrawn="1"/>
        </p:nvSpPr>
        <p:spPr>
          <a:xfrm>
            <a:off x="128336" y="6415510"/>
            <a:ext cx="8186323" cy="369332"/>
          </a:xfrm>
          <a:prstGeom prst="rect">
            <a:avLst/>
          </a:prstGeom>
          <a:noFill/>
        </p:spPr>
        <p:txBody>
          <a:bodyPr wrap="square">
            <a:spAutoFit/>
          </a:bodyPr>
          <a:lstStyle/>
          <a:p>
            <a:pPr algn="l"/>
            <a:r>
              <a:rPr lang="fr-FR" sz="1800" dirty="0"/>
              <a:t>Remplacez le X dans le modèle par un nombre aléatoire (1 ou 2)</a:t>
            </a:r>
          </a:p>
        </p:txBody>
      </p:sp>
    </p:spTree>
    <p:extLst>
      <p:ext uri="{BB962C8B-B14F-4D97-AF65-F5344CB8AC3E}">
        <p14:creationId xmlns:p14="http://schemas.microsoft.com/office/powerpoint/2010/main" val="15804739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Diapositive de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7C5719-BD24-4045-8B63-F542E4A1B31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8B629651-364F-234B-93BD-6760C94A3954}"/>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13" name="ZoneTexte 12">
            <a:extLst>
              <a:ext uri="{FF2B5EF4-FFF2-40B4-BE49-F238E27FC236}">
                <a16:creationId xmlns:a16="http://schemas.microsoft.com/office/drawing/2014/main" id="{31B17B01-0A49-E24E-B35E-E48A8D38960F}"/>
              </a:ext>
            </a:extLst>
          </p:cNvPr>
          <p:cNvSpPr txBox="1"/>
          <p:nvPr userDrawn="1"/>
        </p:nvSpPr>
        <p:spPr>
          <a:xfrm>
            <a:off x="0" y="277844"/>
            <a:ext cx="12192000" cy="584775"/>
          </a:xfrm>
          <a:prstGeom prst="rect">
            <a:avLst/>
          </a:prstGeom>
          <a:noFill/>
        </p:spPr>
        <p:txBody>
          <a:bodyPr wrap="square">
            <a:spAutoFit/>
          </a:bodyPr>
          <a:lstStyle/>
          <a:p>
            <a:pPr algn="ctr"/>
            <a:r>
              <a:rPr lang="fr-FR" sz="3200"/>
              <a:t>MODÈLE 25 : PHOTOS 9/16 +TITRE</a:t>
            </a:r>
          </a:p>
        </p:txBody>
      </p:sp>
      <p:sp>
        <p:nvSpPr>
          <p:cNvPr id="14" name="ZoneTexte 13">
            <a:extLst>
              <a:ext uri="{FF2B5EF4-FFF2-40B4-BE49-F238E27FC236}">
                <a16:creationId xmlns:a16="http://schemas.microsoft.com/office/drawing/2014/main" id="{B6355569-BDE9-8942-96BE-3E2529673684}"/>
              </a:ext>
            </a:extLst>
          </p:cNvPr>
          <p:cNvSpPr txBox="1"/>
          <p:nvPr userDrawn="1"/>
        </p:nvSpPr>
        <p:spPr>
          <a:xfrm>
            <a:off x="1" y="766718"/>
            <a:ext cx="12192000" cy="400110"/>
          </a:xfrm>
          <a:prstGeom prst="rect">
            <a:avLst/>
          </a:prstGeom>
          <a:noFill/>
        </p:spPr>
        <p:txBody>
          <a:bodyPr wrap="square">
            <a:spAutoFit/>
          </a:bodyPr>
          <a:lstStyle/>
          <a:p>
            <a:pPr algn="ctr"/>
            <a:r>
              <a:rPr lang="fr-FR" sz="2000"/>
              <a:t>1080x1920</a:t>
            </a:r>
          </a:p>
        </p:txBody>
      </p:sp>
      <p:sp>
        <p:nvSpPr>
          <p:cNvPr id="15" name="ZoneTexte 14">
            <a:extLst>
              <a:ext uri="{FF2B5EF4-FFF2-40B4-BE49-F238E27FC236}">
                <a16:creationId xmlns:a16="http://schemas.microsoft.com/office/drawing/2014/main" id="{8B7C686B-24A3-0C4B-ABFD-890B517A420E}"/>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52525EF6-84C8-664C-91AA-9488E40EB26A}"/>
              </a:ext>
            </a:extLst>
          </p:cNvPr>
          <p:cNvPicPr>
            <a:picLocks noChangeAspect="1"/>
          </p:cNvPicPr>
          <p:nvPr userDrawn="1"/>
        </p:nvPicPr>
        <p:blipFill>
          <a:blip r:embed="rId2"/>
          <a:stretch>
            <a:fillRect/>
          </a:stretch>
        </p:blipFill>
        <p:spPr>
          <a:xfrm>
            <a:off x="6712601" y="2369977"/>
            <a:ext cx="4945380" cy="4045533"/>
          </a:xfrm>
          <a:prstGeom prst="rect">
            <a:avLst/>
          </a:prstGeom>
        </p:spPr>
      </p:pic>
      <p:sp>
        <p:nvSpPr>
          <p:cNvPr id="9" name="ZoneTexte 8">
            <a:extLst>
              <a:ext uri="{FF2B5EF4-FFF2-40B4-BE49-F238E27FC236}">
                <a16:creationId xmlns:a16="http://schemas.microsoft.com/office/drawing/2014/main" id="{C5D11203-BC8F-2A47-B200-D72E6DA1E50C}"/>
              </a:ext>
            </a:extLst>
          </p:cNvPr>
          <p:cNvSpPr txBox="1"/>
          <p:nvPr userDrawn="1"/>
        </p:nvSpPr>
        <p:spPr>
          <a:xfrm>
            <a:off x="128336" y="6415510"/>
            <a:ext cx="8186323" cy="369332"/>
          </a:xfrm>
          <a:prstGeom prst="rect">
            <a:avLst/>
          </a:prstGeom>
          <a:noFill/>
        </p:spPr>
        <p:txBody>
          <a:bodyPr wrap="square">
            <a:spAutoFit/>
          </a:bodyPr>
          <a:lstStyle/>
          <a:p>
            <a:pPr algn="l"/>
            <a:r>
              <a:rPr lang="fr-FR" sz="1800" dirty="0"/>
              <a:t>Remplacez le X dans le modèle par un nombre aléatoire (1 ou 2)</a:t>
            </a:r>
          </a:p>
        </p:txBody>
      </p:sp>
    </p:spTree>
    <p:extLst>
      <p:ext uri="{BB962C8B-B14F-4D97-AF65-F5344CB8AC3E}">
        <p14:creationId xmlns:p14="http://schemas.microsoft.com/office/powerpoint/2010/main" val="107958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26 : IMAGE PLEIN ECRAN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une image en plein écran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4" name="Image 3">
            <a:extLst>
              <a:ext uri="{FF2B5EF4-FFF2-40B4-BE49-F238E27FC236}">
                <a16:creationId xmlns:a16="http://schemas.microsoft.com/office/drawing/2014/main" id="{F2B7091A-11A1-3B4A-8C8E-9BF24A48863D}"/>
              </a:ext>
            </a:extLst>
          </p:cNvPr>
          <p:cNvPicPr>
            <a:picLocks noChangeAspect="1"/>
          </p:cNvPicPr>
          <p:nvPr userDrawn="1"/>
        </p:nvPicPr>
        <p:blipFill>
          <a:blip r:embed="rId2"/>
          <a:stretch>
            <a:fillRect/>
          </a:stretch>
        </p:blipFill>
        <p:spPr>
          <a:xfrm>
            <a:off x="6808911" y="2944797"/>
            <a:ext cx="4413504" cy="2491791"/>
          </a:xfrm>
          <a:prstGeom prst="rect">
            <a:avLst/>
          </a:prstGeom>
        </p:spPr>
      </p:pic>
    </p:spTree>
    <p:extLst>
      <p:ext uri="{BB962C8B-B14F-4D97-AF65-F5344CB8AC3E}">
        <p14:creationId xmlns:p14="http://schemas.microsoft.com/office/powerpoint/2010/main" val="2742486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27 : VIDEO</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une vidéo en plein écran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4" name="Image 3">
            <a:extLst>
              <a:ext uri="{FF2B5EF4-FFF2-40B4-BE49-F238E27FC236}">
                <a16:creationId xmlns:a16="http://schemas.microsoft.com/office/drawing/2014/main" id="{F2B7091A-11A1-3B4A-8C8E-9BF24A48863D}"/>
              </a:ext>
            </a:extLst>
          </p:cNvPr>
          <p:cNvPicPr>
            <a:picLocks noChangeAspect="1"/>
          </p:cNvPicPr>
          <p:nvPr userDrawn="1"/>
        </p:nvPicPr>
        <p:blipFill>
          <a:blip r:embed="rId2"/>
          <a:stretch>
            <a:fillRect/>
          </a:stretch>
        </p:blipFill>
        <p:spPr>
          <a:xfrm>
            <a:off x="6808911" y="2944797"/>
            <a:ext cx="4413504" cy="2491791"/>
          </a:xfrm>
          <a:prstGeom prst="rect">
            <a:avLst/>
          </a:prstGeom>
        </p:spPr>
      </p:pic>
    </p:spTree>
    <p:extLst>
      <p:ext uri="{BB962C8B-B14F-4D97-AF65-F5344CB8AC3E}">
        <p14:creationId xmlns:p14="http://schemas.microsoft.com/office/powerpoint/2010/main" val="431242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 : CAT+TITRE X</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0" y="766717"/>
            <a:ext cx="12192000" cy="400110"/>
          </a:xfrm>
          <a:prstGeom prst="rect">
            <a:avLst/>
          </a:prstGeom>
          <a:noFill/>
        </p:spPr>
        <p:txBody>
          <a:bodyPr wrap="square">
            <a:spAutoFit/>
          </a:bodyPr>
          <a:lstStyle/>
          <a:p>
            <a:pPr algn="ctr"/>
            <a:r>
              <a:rPr lang="fr-FR" sz="2000"/>
              <a:t>Pour intégrer un paragraphe de texte et sa catégorie/thème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10" name="ZoneTexte 9">
            <a:extLst>
              <a:ext uri="{FF2B5EF4-FFF2-40B4-BE49-F238E27FC236}">
                <a16:creationId xmlns:a16="http://schemas.microsoft.com/office/drawing/2014/main" id="{95EE28DD-93F4-6345-9E96-B43089856691}"/>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aléatoire (1 à 2)</a:t>
            </a:r>
          </a:p>
        </p:txBody>
      </p:sp>
      <p:pic>
        <p:nvPicPr>
          <p:cNvPr id="3" name="Image 2">
            <a:extLst>
              <a:ext uri="{FF2B5EF4-FFF2-40B4-BE49-F238E27FC236}">
                <a16:creationId xmlns:a16="http://schemas.microsoft.com/office/drawing/2014/main" id="{7596C880-F5BD-A94E-985D-108D25310B7F}"/>
              </a:ext>
            </a:extLst>
          </p:cNvPr>
          <p:cNvPicPr>
            <a:picLocks noChangeAspect="1"/>
          </p:cNvPicPr>
          <p:nvPr userDrawn="1"/>
        </p:nvPicPr>
        <p:blipFill>
          <a:blip r:embed="rId2"/>
          <a:stretch>
            <a:fillRect/>
          </a:stretch>
        </p:blipFill>
        <p:spPr>
          <a:xfrm>
            <a:off x="6816344" y="2636577"/>
            <a:ext cx="4216400" cy="3429000"/>
          </a:xfrm>
          <a:prstGeom prst="rect">
            <a:avLst/>
          </a:prstGeom>
        </p:spPr>
      </p:pic>
    </p:spTree>
    <p:extLst>
      <p:ext uri="{BB962C8B-B14F-4D97-AF65-F5344CB8AC3E}">
        <p14:creationId xmlns:p14="http://schemas.microsoft.com/office/powerpoint/2010/main" val="1902879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28 : SCHEMA</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8" name="ZoneTexte 7">
            <a:extLst>
              <a:ext uri="{FF2B5EF4-FFF2-40B4-BE49-F238E27FC236}">
                <a16:creationId xmlns:a16="http://schemas.microsoft.com/office/drawing/2014/main" id="{C43F5F76-D5AA-2244-964A-720AC8C19895}"/>
              </a:ext>
            </a:extLst>
          </p:cNvPr>
          <p:cNvSpPr txBox="1"/>
          <p:nvPr userDrawn="1"/>
        </p:nvSpPr>
        <p:spPr>
          <a:xfrm>
            <a:off x="128336" y="6415510"/>
            <a:ext cx="8186323" cy="369332"/>
          </a:xfrm>
          <a:prstGeom prst="rect">
            <a:avLst/>
          </a:prstGeom>
          <a:noFill/>
        </p:spPr>
        <p:txBody>
          <a:bodyPr wrap="square">
            <a:spAutoFit/>
          </a:bodyPr>
          <a:lstStyle/>
          <a:p>
            <a:pPr algn="l"/>
            <a:r>
              <a:rPr lang="fr-FR" sz="1800" dirty="0"/>
              <a:t>Intégrez le schéma directement dans la slide</a:t>
            </a:r>
          </a:p>
        </p:txBody>
      </p:sp>
    </p:spTree>
    <p:extLst>
      <p:ext uri="{BB962C8B-B14F-4D97-AF65-F5344CB8AC3E}">
        <p14:creationId xmlns:p14="http://schemas.microsoft.com/office/powerpoint/2010/main" val="1913773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29 : TABLEAU</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8" name="ZoneTexte 7">
            <a:extLst>
              <a:ext uri="{FF2B5EF4-FFF2-40B4-BE49-F238E27FC236}">
                <a16:creationId xmlns:a16="http://schemas.microsoft.com/office/drawing/2014/main" id="{20D938EB-D7B5-0641-A2DA-3444223E9FB9}"/>
              </a:ext>
            </a:extLst>
          </p:cNvPr>
          <p:cNvSpPr txBox="1"/>
          <p:nvPr userDrawn="1"/>
        </p:nvSpPr>
        <p:spPr>
          <a:xfrm>
            <a:off x="128336" y="6415510"/>
            <a:ext cx="8186323" cy="369332"/>
          </a:xfrm>
          <a:prstGeom prst="rect">
            <a:avLst/>
          </a:prstGeom>
          <a:noFill/>
        </p:spPr>
        <p:txBody>
          <a:bodyPr wrap="square">
            <a:spAutoFit/>
          </a:bodyPr>
          <a:lstStyle/>
          <a:p>
            <a:pPr algn="l"/>
            <a:r>
              <a:rPr lang="fr-FR" sz="1800" dirty="0"/>
              <a:t>Intégrez le tableau directement dans la slide</a:t>
            </a:r>
          </a:p>
        </p:txBody>
      </p:sp>
      <p:pic>
        <p:nvPicPr>
          <p:cNvPr id="10" name="Image 9" descr="Une image contenant table&#10;&#10;Description générée automatiquement">
            <a:extLst>
              <a:ext uri="{FF2B5EF4-FFF2-40B4-BE49-F238E27FC236}">
                <a16:creationId xmlns:a16="http://schemas.microsoft.com/office/drawing/2014/main" id="{A65326AF-4F3A-224F-8108-D1CB5E99335E}"/>
              </a:ext>
            </a:extLst>
          </p:cNvPr>
          <p:cNvPicPr>
            <a:picLocks noChangeAspect="1"/>
          </p:cNvPicPr>
          <p:nvPr userDrawn="1"/>
        </p:nvPicPr>
        <p:blipFill>
          <a:blip r:embed="rId2"/>
          <a:stretch>
            <a:fillRect/>
          </a:stretch>
        </p:blipFill>
        <p:spPr>
          <a:xfrm>
            <a:off x="6208641" y="2734177"/>
            <a:ext cx="5352738" cy="1721999"/>
          </a:xfrm>
          <a:prstGeom prst="rect">
            <a:avLst/>
          </a:prstGeom>
        </p:spPr>
      </p:pic>
    </p:spTree>
    <p:extLst>
      <p:ext uri="{BB962C8B-B14F-4D97-AF65-F5344CB8AC3E}">
        <p14:creationId xmlns:p14="http://schemas.microsoft.com/office/powerpoint/2010/main" val="3676407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__">
            <a:extLst>
              <a:ext uri="{FF2B5EF4-FFF2-40B4-BE49-F238E27FC236}">
                <a16:creationId xmlns:a16="http://schemas.microsoft.com/office/drawing/2014/main" id="{163489E1-FA5D-2040-B3F8-75716FBE8DC4}"/>
              </a:ext>
            </a:extLst>
          </p:cNvPr>
          <p:cNvSpPr txBox="1"/>
          <p:nvPr userDrawn="1"/>
        </p:nvSpPr>
        <p:spPr>
          <a:xfrm>
            <a:off x="680485" y="341662"/>
            <a:ext cx="11036594" cy="769441"/>
          </a:xfrm>
          <a:prstGeom prst="rect">
            <a:avLst/>
          </a:prstGeom>
          <a:noFill/>
        </p:spPr>
        <p:txBody>
          <a:bodyPr wrap="square" rtlCol="0">
            <a:spAutoFit/>
          </a:bodyPr>
          <a:lstStyle/>
          <a:p>
            <a:pPr algn="ctr"/>
            <a:r>
              <a:rPr lang="fr-FR" sz="4400"/>
              <a:t>COPIE EXPRESS (</a:t>
            </a:r>
            <a:r>
              <a:rPr lang="fr-FR" sz="4400" err="1"/>
              <a:t>cf</a:t>
            </a:r>
            <a:r>
              <a:rPr lang="fr-FR" sz="4400"/>
              <a:t> volet de sélection)</a:t>
            </a:r>
          </a:p>
        </p:txBody>
      </p:sp>
    </p:spTree>
    <p:extLst>
      <p:ext uri="{BB962C8B-B14F-4D97-AF65-F5344CB8AC3E}">
        <p14:creationId xmlns:p14="http://schemas.microsoft.com/office/powerpoint/2010/main" val="27000220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2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195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7070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983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CE8E6DE-ED88-F84D-958C-E58F3C591F25}"/>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02/05/2022</a:t>
            </a:fld>
            <a:endParaRPr lang="fr-FR"/>
          </a:p>
        </p:txBody>
      </p:sp>
      <p:sp>
        <p:nvSpPr>
          <p:cNvPr id="3" name="Espace réservé du pied de page 2">
            <a:extLst>
              <a:ext uri="{FF2B5EF4-FFF2-40B4-BE49-F238E27FC236}">
                <a16:creationId xmlns:a16="http://schemas.microsoft.com/office/drawing/2014/main" id="{EB28756F-F4F6-8E46-A86E-7716BE3D03FC}"/>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A8A6B4FE-9E71-B349-BEF4-84FA8DAE06AA}"/>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1291518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7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 : CAT+TITRE+PHOTO 1</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0" y="766717"/>
            <a:ext cx="12192000" cy="400110"/>
          </a:xfrm>
          <a:prstGeom prst="rect">
            <a:avLst/>
          </a:prstGeom>
          <a:noFill/>
        </p:spPr>
        <p:txBody>
          <a:bodyPr wrap="square">
            <a:spAutoFit/>
          </a:bodyPr>
          <a:lstStyle/>
          <a:p>
            <a:pPr algn="ctr"/>
            <a:r>
              <a:rPr lang="fr-FR" sz="2000"/>
              <a:t>Pour intégrer un paragraphe de texte et sa catégorie/thème et une petite photo</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10" name="ZoneTexte 9">
            <a:extLst>
              <a:ext uri="{FF2B5EF4-FFF2-40B4-BE49-F238E27FC236}">
                <a16:creationId xmlns:a16="http://schemas.microsoft.com/office/drawing/2014/main" id="{95EE28DD-93F4-6345-9E96-B43089856691}"/>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aléatoire (1 à 2)</a:t>
            </a:r>
          </a:p>
        </p:txBody>
      </p:sp>
      <p:pic>
        <p:nvPicPr>
          <p:cNvPr id="3" name="Image 2">
            <a:extLst>
              <a:ext uri="{FF2B5EF4-FFF2-40B4-BE49-F238E27FC236}">
                <a16:creationId xmlns:a16="http://schemas.microsoft.com/office/drawing/2014/main" id="{A03716E0-F1A8-D543-AADC-8FE1671C6386}"/>
              </a:ext>
            </a:extLst>
          </p:cNvPr>
          <p:cNvPicPr>
            <a:picLocks noChangeAspect="1"/>
          </p:cNvPicPr>
          <p:nvPr userDrawn="1"/>
        </p:nvPicPr>
        <p:blipFill>
          <a:blip r:embed="rId2"/>
          <a:stretch>
            <a:fillRect/>
          </a:stretch>
        </p:blipFill>
        <p:spPr>
          <a:xfrm>
            <a:off x="6686139" y="2409120"/>
            <a:ext cx="4659048" cy="3883914"/>
          </a:xfrm>
          <a:prstGeom prst="rect">
            <a:avLst/>
          </a:prstGeom>
        </p:spPr>
      </p:pic>
    </p:spTree>
    <p:extLst>
      <p:ext uri="{BB962C8B-B14F-4D97-AF65-F5344CB8AC3E}">
        <p14:creationId xmlns:p14="http://schemas.microsoft.com/office/powerpoint/2010/main" val="1599905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3 : TITRE + BLOC TEXTE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 paragraphe de texte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A091CA06-D4AD-1A4D-8E9C-0F84C8823284}"/>
              </a:ext>
            </a:extLst>
          </p:cNvPr>
          <p:cNvPicPr>
            <a:picLocks noChangeAspect="1"/>
          </p:cNvPicPr>
          <p:nvPr userDrawn="1"/>
        </p:nvPicPr>
        <p:blipFill>
          <a:blip r:embed="rId2"/>
          <a:stretch>
            <a:fillRect/>
          </a:stretch>
        </p:blipFill>
        <p:spPr>
          <a:xfrm>
            <a:off x="6579253" y="2592823"/>
            <a:ext cx="4872820" cy="3957066"/>
          </a:xfrm>
          <a:prstGeom prst="rect">
            <a:avLst/>
          </a:prstGeom>
        </p:spPr>
      </p:pic>
      <p:sp>
        <p:nvSpPr>
          <p:cNvPr id="10" name="ZoneTexte 9">
            <a:extLst>
              <a:ext uri="{FF2B5EF4-FFF2-40B4-BE49-F238E27FC236}">
                <a16:creationId xmlns:a16="http://schemas.microsoft.com/office/drawing/2014/main" id="{DBBCC522-098F-B743-8E86-DFD357120478}"/>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aléatoire (1 à 2)</a:t>
            </a:r>
          </a:p>
        </p:txBody>
      </p:sp>
    </p:spTree>
    <p:extLst>
      <p:ext uri="{BB962C8B-B14F-4D97-AF65-F5344CB8AC3E}">
        <p14:creationId xmlns:p14="http://schemas.microsoft.com/office/powerpoint/2010/main" val="354544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4 : BLOC TEXTE PLEIN ECRAN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une question isolée à laquelle on répond tout de suite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2" name="Image 11">
            <a:extLst>
              <a:ext uri="{FF2B5EF4-FFF2-40B4-BE49-F238E27FC236}">
                <a16:creationId xmlns:a16="http://schemas.microsoft.com/office/drawing/2014/main" id="{3952AA72-DE13-7946-8929-EEE04F7434A5}"/>
              </a:ext>
            </a:extLst>
          </p:cNvPr>
          <p:cNvPicPr>
            <a:picLocks noChangeAspect="1"/>
          </p:cNvPicPr>
          <p:nvPr userDrawn="1"/>
        </p:nvPicPr>
        <p:blipFill>
          <a:blip r:embed="rId2"/>
          <a:stretch>
            <a:fillRect/>
          </a:stretch>
        </p:blipFill>
        <p:spPr>
          <a:xfrm>
            <a:off x="6337596" y="2671434"/>
            <a:ext cx="5356134" cy="3010428"/>
          </a:xfrm>
          <a:prstGeom prst="rect">
            <a:avLst/>
          </a:prstGeom>
          <a:ln>
            <a:solidFill>
              <a:schemeClr val="bg1">
                <a:lumMod val="85000"/>
              </a:schemeClr>
            </a:solidFill>
          </a:ln>
        </p:spPr>
      </p:pic>
    </p:spTree>
    <p:extLst>
      <p:ext uri="{BB962C8B-B14F-4D97-AF65-F5344CB8AC3E}">
        <p14:creationId xmlns:p14="http://schemas.microsoft.com/office/powerpoint/2010/main" val="3491179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9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5 : BLOC TEXTE + COMPLEMENT PLEIN ECRAN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une question isolée à laquelle on répond tout de suite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8C13A619-0BC2-4F47-89EF-C22FF75FFA46}"/>
              </a:ext>
            </a:extLst>
          </p:cNvPr>
          <p:cNvPicPr>
            <a:picLocks noChangeAspect="1"/>
          </p:cNvPicPr>
          <p:nvPr userDrawn="1"/>
        </p:nvPicPr>
        <p:blipFill>
          <a:blip r:embed="rId2"/>
          <a:stretch>
            <a:fillRect/>
          </a:stretch>
        </p:blipFill>
        <p:spPr>
          <a:xfrm>
            <a:off x="6096000" y="2944795"/>
            <a:ext cx="5635496" cy="3146485"/>
          </a:xfrm>
          <a:prstGeom prst="rect">
            <a:avLst/>
          </a:prstGeom>
          <a:ln>
            <a:solidFill>
              <a:schemeClr val="bg1">
                <a:lumMod val="85000"/>
              </a:schemeClr>
            </a:solidFill>
          </a:ln>
        </p:spPr>
      </p:pic>
    </p:spTree>
    <p:extLst>
      <p:ext uri="{BB962C8B-B14F-4D97-AF65-F5344CB8AC3E}">
        <p14:creationId xmlns:p14="http://schemas.microsoft.com/office/powerpoint/2010/main" val="3605761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6 : PHRASE + COMPLEMENT</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une phrase et un complément d’info court</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7" name="Image 16">
            <a:extLst>
              <a:ext uri="{FF2B5EF4-FFF2-40B4-BE49-F238E27FC236}">
                <a16:creationId xmlns:a16="http://schemas.microsoft.com/office/drawing/2014/main" id="{4CFE48E8-7FBE-724A-BC26-C814609C7AA1}"/>
              </a:ext>
            </a:extLst>
          </p:cNvPr>
          <p:cNvPicPr>
            <a:picLocks noChangeAspect="1"/>
          </p:cNvPicPr>
          <p:nvPr userDrawn="1"/>
        </p:nvPicPr>
        <p:blipFill>
          <a:blip r:embed="rId2"/>
          <a:stretch>
            <a:fillRect/>
          </a:stretch>
        </p:blipFill>
        <p:spPr>
          <a:xfrm>
            <a:off x="6875713" y="2687682"/>
            <a:ext cx="4279900" cy="3403600"/>
          </a:xfrm>
          <a:prstGeom prst="rect">
            <a:avLst/>
          </a:prstGeom>
        </p:spPr>
      </p:pic>
    </p:spTree>
    <p:extLst>
      <p:ext uri="{BB962C8B-B14F-4D97-AF65-F5344CB8AC3E}">
        <p14:creationId xmlns:p14="http://schemas.microsoft.com/office/powerpoint/2010/main" val="3492451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7 : PHRASE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une phrase ou un titre seul</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1" name="Image 10">
            <a:extLst>
              <a:ext uri="{FF2B5EF4-FFF2-40B4-BE49-F238E27FC236}">
                <a16:creationId xmlns:a16="http://schemas.microsoft.com/office/drawing/2014/main" id="{DFA2CE61-880D-824F-A763-277A34F06ADA}"/>
              </a:ext>
            </a:extLst>
          </p:cNvPr>
          <p:cNvPicPr>
            <a:picLocks noChangeAspect="1"/>
          </p:cNvPicPr>
          <p:nvPr userDrawn="1"/>
        </p:nvPicPr>
        <p:blipFill>
          <a:blip r:embed="rId2"/>
          <a:stretch>
            <a:fillRect/>
          </a:stretch>
        </p:blipFill>
        <p:spPr>
          <a:xfrm>
            <a:off x="6926513" y="2446528"/>
            <a:ext cx="4178300" cy="3403600"/>
          </a:xfrm>
          <a:prstGeom prst="rect">
            <a:avLst/>
          </a:prstGeom>
        </p:spPr>
      </p:pic>
      <p:sp>
        <p:nvSpPr>
          <p:cNvPr id="10" name="ZoneTexte 9">
            <a:extLst>
              <a:ext uri="{FF2B5EF4-FFF2-40B4-BE49-F238E27FC236}">
                <a16:creationId xmlns:a16="http://schemas.microsoft.com/office/drawing/2014/main" id="{92AFC732-11C7-3B40-A841-72B1CA983561}"/>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aléatoire (1 à 2)</a:t>
            </a:r>
          </a:p>
        </p:txBody>
      </p:sp>
    </p:spTree>
    <p:extLst>
      <p:ext uri="{BB962C8B-B14F-4D97-AF65-F5344CB8AC3E}">
        <p14:creationId xmlns:p14="http://schemas.microsoft.com/office/powerpoint/2010/main" val="3346906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10A21C-6E38-BE4D-BCF7-740FA9902716}"/>
              </a:ext>
            </a:extLst>
          </p:cNvPr>
          <p:cNvSpPr/>
          <p:nvPr userDrawn="1"/>
        </p:nvSpPr>
        <p:spPr>
          <a:xfrm>
            <a:off x="0" y="-1"/>
            <a:ext cx="6096000" cy="34488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A08C84D-4F3C-CF4B-B5F2-D45E68E9F380}"/>
              </a:ext>
            </a:extLst>
          </p:cNvPr>
          <p:cNvSpPr/>
          <p:nvPr userDrawn="1"/>
        </p:nvSpPr>
        <p:spPr>
          <a:xfrm>
            <a:off x="6096000" y="-1"/>
            <a:ext cx="6096000" cy="34488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26E8C9F-7891-3648-A33B-E124B1544D16}"/>
              </a:ext>
            </a:extLst>
          </p:cNvPr>
          <p:cNvSpPr/>
          <p:nvPr userDrawn="1"/>
        </p:nvSpPr>
        <p:spPr>
          <a:xfrm>
            <a:off x="0" y="3448879"/>
            <a:ext cx="6096000" cy="340912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F93CAE7-475B-1D4F-A353-17C0ACCD6D2E}"/>
              </a:ext>
            </a:extLst>
          </p:cNvPr>
          <p:cNvSpPr/>
          <p:nvPr userDrawn="1"/>
        </p:nvSpPr>
        <p:spPr>
          <a:xfrm>
            <a:off x="6096000" y="3448879"/>
            <a:ext cx="6096000" cy="340912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C0BCA94-9B83-3346-8BCE-DA6308331C67}"/>
              </a:ext>
            </a:extLst>
          </p:cNvPr>
          <p:cNvSpPr/>
          <p:nvPr userDrawn="1"/>
        </p:nvSpPr>
        <p:spPr>
          <a:xfrm>
            <a:off x="-48930" y="-722092"/>
            <a:ext cx="1003475" cy="259272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500"/>
              <a:t>1</a:t>
            </a:r>
            <a:endParaRPr lang="fr-FR" sz="1600"/>
          </a:p>
        </p:txBody>
      </p:sp>
      <p:sp>
        <p:nvSpPr>
          <p:cNvPr id="12" name="Rectangle 11">
            <a:extLst>
              <a:ext uri="{FF2B5EF4-FFF2-40B4-BE49-F238E27FC236}">
                <a16:creationId xmlns:a16="http://schemas.microsoft.com/office/drawing/2014/main" id="{A7AFA336-735C-404D-95F2-29E9947D0FD3}"/>
              </a:ext>
            </a:extLst>
          </p:cNvPr>
          <p:cNvSpPr/>
          <p:nvPr userDrawn="1"/>
        </p:nvSpPr>
        <p:spPr>
          <a:xfrm>
            <a:off x="6047070" y="-722092"/>
            <a:ext cx="1003475" cy="259272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500"/>
              <a:t>2</a:t>
            </a:r>
            <a:endParaRPr lang="fr-FR" sz="1600"/>
          </a:p>
        </p:txBody>
      </p:sp>
      <p:sp>
        <p:nvSpPr>
          <p:cNvPr id="13" name="Rectangle 12">
            <a:extLst>
              <a:ext uri="{FF2B5EF4-FFF2-40B4-BE49-F238E27FC236}">
                <a16:creationId xmlns:a16="http://schemas.microsoft.com/office/drawing/2014/main" id="{141FF9C4-1EEC-BF42-A37F-2F3D40205232}"/>
              </a:ext>
            </a:extLst>
          </p:cNvPr>
          <p:cNvSpPr/>
          <p:nvPr userDrawn="1"/>
        </p:nvSpPr>
        <p:spPr>
          <a:xfrm>
            <a:off x="-48930" y="2730099"/>
            <a:ext cx="1003475" cy="259272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500"/>
              <a:t>3</a:t>
            </a:r>
            <a:endParaRPr lang="fr-FR" sz="1600"/>
          </a:p>
        </p:txBody>
      </p:sp>
      <p:sp>
        <p:nvSpPr>
          <p:cNvPr id="14" name="Rectangle 13">
            <a:extLst>
              <a:ext uri="{FF2B5EF4-FFF2-40B4-BE49-F238E27FC236}">
                <a16:creationId xmlns:a16="http://schemas.microsoft.com/office/drawing/2014/main" id="{77E9829B-E78B-1745-8377-7793C848DDB3}"/>
              </a:ext>
            </a:extLst>
          </p:cNvPr>
          <p:cNvSpPr/>
          <p:nvPr userDrawn="1"/>
        </p:nvSpPr>
        <p:spPr>
          <a:xfrm>
            <a:off x="6047070" y="2730099"/>
            <a:ext cx="1003475" cy="259272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500"/>
              <a:t>4</a:t>
            </a:r>
            <a:endParaRPr lang="fr-FR" sz="1600"/>
          </a:p>
        </p:txBody>
      </p:sp>
    </p:spTree>
    <p:extLst>
      <p:ext uri="{BB962C8B-B14F-4D97-AF65-F5344CB8AC3E}">
        <p14:creationId xmlns:p14="http://schemas.microsoft.com/office/powerpoint/2010/main" val="4166869231"/>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660" r:id="rId3"/>
    <p:sldLayoutId id="2147483687" r:id="rId4"/>
    <p:sldLayoutId id="2147483661" r:id="rId5"/>
    <p:sldLayoutId id="2147483669" r:id="rId6"/>
    <p:sldLayoutId id="2147483689" r:id="rId7"/>
    <p:sldLayoutId id="2147483662" r:id="rId8"/>
    <p:sldLayoutId id="2147483663" r:id="rId9"/>
    <p:sldLayoutId id="2147483688" r:id="rId10"/>
    <p:sldLayoutId id="2147483664" r:id="rId11"/>
    <p:sldLayoutId id="2147483665" r:id="rId12"/>
    <p:sldLayoutId id="2147483667" r:id="rId13"/>
    <p:sldLayoutId id="2147483685" r:id="rId14"/>
    <p:sldLayoutId id="2147483668" r:id="rId15"/>
    <p:sldLayoutId id="2147483690" r:id="rId16"/>
    <p:sldLayoutId id="2147483691" r:id="rId17"/>
    <p:sldLayoutId id="2147483692" r:id="rId18"/>
    <p:sldLayoutId id="2147483670" r:id="rId19"/>
    <p:sldLayoutId id="2147483671" r:id="rId20"/>
    <p:sldLayoutId id="2147483672" r:id="rId21"/>
    <p:sldLayoutId id="2147483673" r:id="rId22"/>
    <p:sldLayoutId id="2147483674" r:id="rId23"/>
    <p:sldLayoutId id="2147483676" r:id="rId24"/>
    <p:sldLayoutId id="2147483677" r:id="rId25"/>
    <p:sldLayoutId id="2147483678" r:id="rId26"/>
    <p:sldLayoutId id="2147483679" r:id="rId27"/>
    <p:sldLayoutId id="2147483680" r:id="rId28"/>
    <p:sldLayoutId id="2147483693" r:id="rId29"/>
    <p:sldLayoutId id="2147483694" r:id="rId30"/>
    <p:sldLayoutId id="2147483695" r:id="rId31"/>
    <p:sldLayoutId id="2147483684" r:id="rId32"/>
    <p:sldLayoutId id="2147483681" r:id="rId33"/>
    <p:sldLayoutId id="2147483682" r:id="rId34"/>
    <p:sldLayoutId id="2147483683" r:id="rId35"/>
    <p:sldLayoutId id="2147483655"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0.xml"/><Relationship Id="rId1" Type="http://schemas.openxmlformats.org/officeDocument/2006/relationships/slideLayout" Target="../slideLayouts/slideLayout1.xml"/><Relationship Id="rId4" Type="http://schemas.openxmlformats.org/officeDocument/2006/relationships/slide" Target="slide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BB02F3-DE6C-4CD4-A7C4-0A22EF1CA802}"/>
              </a:ext>
            </a:extLst>
          </p:cNvPr>
          <p:cNvSpPr>
            <a:spLocks noGrp="1"/>
          </p:cNvSpPr>
          <p:nvPr>
            <p:ph type="ctrTitle" idx="4294967295"/>
          </p:nvPr>
        </p:nvSpPr>
        <p:spPr>
          <a:xfrm>
            <a:off x="1524000" y="1936095"/>
            <a:ext cx="9144000" cy="2387600"/>
          </a:xfrm>
          <a:prstGeom prst="rect">
            <a:avLst/>
          </a:prstGeom>
        </p:spPr>
        <p:txBody>
          <a:bodyPr anchor="ctr"/>
          <a:lstStyle/>
          <a:p>
            <a:pPr algn="ctr"/>
            <a:r>
              <a:rPr lang="fr-FR"/>
              <a:t>Template slides auteur</a:t>
            </a:r>
            <a:br>
              <a:rPr lang="fr-FR"/>
            </a:br>
            <a:r>
              <a:rPr lang="fr-FR"/>
              <a:t>pour préparation motion</a:t>
            </a:r>
          </a:p>
        </p:txBody>
      </p:sp>
    </p:spTree>
    <p:extLst>
      <p:ext uri="{BB962C8B-B14F-4D97-AF65-F5344CB8AC3E}">
        <p14:creationId xmlns:p14="http://schemas.microsoft.com/office/powerpoint/2010/main" val="3265533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C9A588-751A-434E-8321-C4521730FA21}"/>
              </a:ext>
            </a:extLst>
          </p:cNvPr>
          <p:cNvSpPr/>
          <p:nvPr/>
        </p:nvSpPr>
        <p:spPr>
          <a:xfrm>
            <a:off x="415636" y="427512"/>
            <a:ext cx="11317185" cy="60089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9E9071E1-285D-BF48-8D1B-B26B1BD15E82}"/>
              </a:ext>
            </a:extLst>
          </p:cNvPr>
          <p:cNvSpPr txBox="1"/>
          <p:nvPr/>
        </p:nvSpPr>
        <p:spPr>
          <a:xfrm>
            <a:off x="1928648" y="2659559"/>
            <a:ext cx="8334704" cy="769441"/>
          </a:xfrm>
          <a:prstGeom prst="rect">
            <a:avLst/>
          </a:prstGeom>
          <a:noFill/>
        </p:spPr>
        <p:txBody>
          <a:bodyPr wrap="square" rtlCol="0">
            <a:spAutoFit/>
          </a:bodyPr>
          <a:lstStyle/>
          <a:p>
            <a:pPr algn="ctr"/>
            <a:r>
              <a:rPr lang="fr-FR" sz="4400">
                <a:solidFill>
                  <a:schemeClr val="bg1"/>
                </a:solidFill>
              </a:rPr>
              <a:t>1. LES BLOCS DE TEXTE</a:t>
            </a:r>
          </a:p>
        </p:txBody>
      </p:sp>
    </p:spTree>
    <p:extLst>
      <p:ext uri="{BB962C8B-B14F-4D97-AF65-F5344CB8AC3E}">
        <p14:creationId xmlns:p14="http://schemas.microsoft.com/office/powerpoint/2010/main" val="434968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DD69F0C2-EE37-CF41-A8AF-D586B5328BC9}"/>
              </a:ext>
            </a:extLst>
          </p:cNvPr>
          <p:cNvGrpSpPr/>
          <p:nvPr/>
        </p:nvGrpSpPr>
        <p:grpSpPr>
          <a:xfrm>
            <a:off x="1024654" y="2734177"/>
            <a:ext cx="4461745" cy="1505920"/>
            <a:chOff x="1620078" y="936872"/>
            <a:chExt cx="3975652" cy="907972"/>
          </a:xfrm>
        </p:grpSpPr>
        <p:sp>
          <p:nvSpPr>
            <p:cNvPr id="5" name="TEXTE">
              <a:extLst>
                <a:ext uri="{FF2B5EF4-FFF2-40B4-BE49-F238E27FC236}">
                  <a16:creationId xmlns:a16="http://schemas.microsoft.com/office/drawing/2014/main" id="{400BE369-BA90-DB41-A2BB-C5C7345E93E4}"/>
                </a:ext>
              </a:extLst>
            </p:cNvPr>
            <p:cNvSpPr txBox="1"/>
            <p:nvPr/>
          </p:nvSpPr>
          <p:spPr>
            <a:xfrm>
              <a:off x="1620078" y="1455148"/>
              <a:ext cx="3975652" cy="389696"/>
            </a:xfrm>
            <a:prstGeom prst="rect">
              <a:avLst/>
            </a:prstGeom>
            <a:noFill/>
          </p:spPr>
          <p:txBody>
            <a:bodyPr wrap="square" rtlCol="0">
              <a:spAutoFit/>
            </a:bodyPr>
            <a:lstStyle/>
            <a:p>
              <a:r>
                <a:rPr lang="fr-FR" err="1">
                  <a:solidFill>
                    <a:srgbClr val="4472C4"/>
                  </a:solidFill>
                </a:rPr>
                <a:t>Lorem</a:t>
              </a:r>
              <a:r>
                <a:rPr lang="fr-FR">
                  <a:solidFill>
                    <a:srgbClr val="4472C4"/>
                  </a:solidFill>
                </a:rPr>
                <a:t> </a:t>
              </a:r>
              <a:r>
                <a:rPr lang="fr-FR" err="1">
                  <a:solidFill>
                    <a:srgbClr val="4472C4"/>
                  </a:solidFill>
                </a:rPr>
                <a:t>ipsum</a:t>
              </a:r>
              <a:r>
                <a:rPr lang="fr-FR">
                  <a:solidFill>
                    <a:srgbClr val="4472C4"/>
                  </a:solidFill>
                </a:rPr>
                <a:t> </a:t>
              </a:r>
              <a:r>
                <a:rPr lang="fr-FR" err="1">
                  <a:solidFill>
                    <a:srgbClr val="4472C4"/>
                  </a:solidFill>
                </a:rPr>
                <a:t>dolor</a:t>
              </a:r>
              <a:r>
                <a:rPr lang="fr-FR">
                  <a:solidFill>
                    <a:srgbClr val="4472C4"/>
                  </a:solidFill>
                </a:rPr>
                <a:t> </a:t>
              </a:r>
              <a:r>
                <a:rPr lang="fr-FR" err="1">
                  <a:solidFill>
                    <a:srgbClr val="4472C4"/>
                  </a:solidFill>
                </a:rPr>
                <a:t>sit</a:t>
              </a:r>
              <a:r>
                <a:rPr lang="fr-FR">
                  <a:solidFill>
                    <a:srgbClr val="4472C4"/>
                  </a:solidFill>
                </a:rPr>
                <a:t> </a:t>
              </a:r>
              <a:r>
                <a:rPr lang="fr-FR" err="1">
                  <a:solidFill>
                    <a:srgbClr val="4472C4"/>
                  </a:solidFill>
                </a:rPr>
                <a:t>amet</a:t>
              </a:r>
              <a:r>
                <a:rPr lang="fr-FR">
                  <a:solidFill>
                    <a:srgbClr val="4472C4"/>
                  </a:solidFill>
                </a:rPr>
                <a:t>, </a:t>
              </a:r>
              <a:r>
                <a:rPr lang="fr-FR" err="1">
                  <a:solidFill>
                    <a:srgbClr val="4472C4"/>
                  </a:solidFill>
                </a:rPr>
                <a:t>consectetur</a:t>
              </a:r>
              <a:r>
                <a:rPr lang="fr-FR">
                  <a:solidFill>
                    <a:srgbClr val="4472C4"/>
                  </a:solidFill>
                </a:rPr>
                <a:t> </a:t>
              </a:r>
              <a:r>
                <a:rPr lang="fr-FR" err="1">
                  <a:solidFill>
                    <a:srgbClr val="4472C4"/>
                  </a:solidFill>
                </a:rPr>
                <a:t>adipiscing</a:t>
              </a:r>
              <a:r>
                <a:rPr lang="fr-FR">
                  <a:solidFill>
                    <a:srgbClr val="4472C4"/>
                  </a:solidFill>
                </a:rPr>
                <a:t> </a:t>
              </a:r>
              <a:r>
                <a:rPr lang="fr-FR" err="1">
                  <a:solidFill>
                    <a:srgbClr val="4472C4"/>
                  </a:solidFill>
                </a:rPr>
                <a:t>elit</a:t>
              </a:r>
              <a:r>
                <a:rPr lang="fr-FR">
                  <a:solidFill>
                    <a:srgbClr val="4472C4"/>
                  </a:solidFill>
                </a:rPr>
                <a:t>.</a:t>
              </a:r>
            </a:p>
          </p:txBody>
        </p:sp>
        <p:sp>
          <p:nvSpPr>
            <p:cNvPr id="4" name="TITRE">
              <a:extLst>
                <a:ext uri="{FF2B5EF4-FFF2-40B4-BE49-F238E27FC236}">
                  <a16:creationId xmlns:a16="http://schemas.microsoft.com/office/drawing/2014/main" id="{5BA9AB8B-FC86-D242-ADA6-3E3ED5E59101}"/>
                </a:ext>
              </a:extLst>
            </p:cNvPr>
            <p:cNvSpPr txBox="1"/>
            <p:nvPr/>
          </p:nvSpPr>
          <p:spPr>
            <a:xfrm>
              <a:off x="1620078" y="1175854"/>
              <a:ext cx="3520892" cy="222683"/>
            </a:xfrm>
            <a:prstGeom prst="rect">
              <a:avLst/>
            </a:prstGeom>
            <a:noFill/>
          </p:spPr>
          <p:txBody>
            <a:bodyPr wrap="square" rtlCol="0">
              <a:spAutoFit/>
            </a:bodyPr>
            <a:lstStyle/>
            <a:p>
              <a:r>
                <a:rPr lang="fr-FR">
                  <a:solidFill>
                    <a:srgbClr val="4472C4"/>
                  </a:solidFill>
                </a:rPr>
                <a:t>Catégorie</a:t>
              </a:r>
            </a:p>
          </p:txBody>
        </p:sp>
        <p:sp>
          <p:nvSpPr>
            <p:cNvPr id="6" name="NE PAS EDITER">
              <a:extLst>
                <a:ext uri="{FF2B5EF4-FFF2-40B4-BE49-F238E27FC236}">
                  <a16:creationId xmlns:a16="http://schemas.microsoft.com/office/drawing/2014/main" id="{3D78788F-3D85-8D47-A2B2-3C8F4BAF1B96}"/>
                </a:ext>
              </a:extLst>
            </p:cNvPr>
            <p:cNvSpPr txBox="1"/>
            <p:nvPr/>
          </p:nvSpPr>
          <p:spPr>
            <a:xfrm>
              <a:off x="1620078" y="936872"/>
              <a:ext cx="3975652" cy="222683"/>
            </a:xfrm>
            <a:prstGeom prst="rect">
              <a:avLst/>
            </a:prstGeom>
            <a:noFill/>
          </p:spPr>
          <p:txBody>
            <a:bodyPr wrap="square" rtlCol="0">
              <a:spAutoFit/>
            </a:bodyPr>
            <a:lstStyle/>
            <a:p>
              <a:r>
                <a:rPr lang="fr-FR">
                  <a:solidFill>
                    <a:schemeClr val="accent4">
                      <a:lumMod val="75000"/>
                    </a:schemeClr>
                  </a:solidFill>
                </a:rPr>
                <a:t>CAT+TITRE X</a:t>
              </a:r>
            </a:p>
          </p:txBody>
        </p:sp>
      </p:grpSp>
    </p:spTree>
    <p:extLst>
      <p:ext uri="{BB962C8B-B14F-4D97-AF65-F5344CB8AC3E}">
        <p14:creationId xmlns:p14="http://schemas.microsoft.com/office/powerpoint/2010/main" val="2348520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D1A8149C-3C7A-394D-9CC1-009F9B4F2064}"/>
              </a:ext>
            </a:extLst>
          </p:cNvPr>
          <p:cNvGrpSpPr/>
          <p:nvPr/>
        </p:nvGrpSpPr>
        <p:grpSpPr>
          <a:xfrm>
            <a:off x="1024654" y="2734177"/>
            <a:ext cx="4461745" cy="2665000"/>
            <a:chOff x="1620078" y="936872"/>
            <a:chExt cx="3975652" cy="1606822"/>
          </a:xfrm>
        </p:grpSpPr>
        <p:sp>
          <p:nvSpPr>
            <p:cNvPr id="4" name="TEXTE">
              <a:extLst>
                <a:ext uri="{FF2B5EF4-FFF2-40B4-BE49-F238E27FC236}">
                  <a16:creationId xmlns:a16="http://schemas.microsoft.com/office/drawing/2014/main" id="{355E47DE-8EC6-3948-9AB0-3F318AC59F52}"/>
                </a:ext>
              </a:extLst>
            </p:cNvPr>
            <p:cNvSpPr txBox="1"/>
            <p:nvPr/>
          </p:nvSpPr>
          <p:spPr>
            <a:xfrm>
              <a:off x="1620078" y="1485950"/>
              <a:ext cx="3975652" cy="1057744"/>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a:p>
              <a:endParaRPr lang="fr-FR">
                <a:solidFill>
                  <a:srgbClr val="0070C0"/>
                </a:solidFill>
              </a:endParaRPr>
            </a:p>
            <a:p>
              <a:endParaRPr lang="fr-FR">
                <a:solidFill>
                  <a:srgbClr val="0070C0"/>
                </a:solidFill>
              </a:endParaRPr>
            </a:p>
          </p:txBody>
        </p:sp>
        <p:sp>
          <p:nvSpPr>
            <p:cNvPr id="6" name="TITRE">
              <a:extLst>
                <a:ext uri="{FF2B5EF4-FFF2-40B4-BE49-F238E27FC236}">
                  <a16:creationId xmlns:a16="http://schemas.microsoft.com/office/drawing/2014/main" id="{5217F8C0-1DDB-1048-9B80-C842175F0AA5}"/>
                </a:ext>
              </a:extLst>
            </p:cNvPr>
            <p:cNvSpPr txBox="1"/>
            <p:nvPr/>
          </p:nvSpPr>
          <p:spPr>
            <a:xfrm>
              <a:off x="1620078" y="1211411"/>
              <a:ext cx="3975652" cy="222683"/>
            </a:xfrm>
            <a:prstGeom prst="rect">
              <a:avLst/>
            </a:prstGeom>
            <a:noFill/>
          </p:spPr>
          <p:txBody>
            <a:bodyPr wrap="square" rtlCol="0">
              <a:spAutoFit/>
            </a:bodyPr>
            <a:lstStyle/>
            <a:p>
              <a:r>
                <a:rPr lang="fr-FR" dirty="0">
                  <a:solidFill>
                    <a:srgbClr val="0070C0"/>
                  </a:solidFill>
                </a:rPr>
                <a:t>Lorem ipsum</a:t>
              </a:r>
            </a:p>
          </p:txBody>
        </p:sp>
        <p:sp>
          <p:nvSpPr>
            <p:cNvPr id="5" name="NE PAS EDITER">
              <a:extLst>
                <a:ext uri="{FF2B5EF4-FFF2-40B4-BE49-F238E27FC236}">
                  <a16:creationId xmlns:a16="http://schemas.microsoft.com/office/drawing/2014/main" id="{CE9EBBED-3696-5240-B562-2C8B8A4C3212}"/>
                </a:ext>
              </a:extLst>
            </p:cNvPr>
            <p:cNvSpPr txBox="1"/>
            <p:nvPr/>
          </p:nvSpPr>
          <p:spPr>
            <a:xfrm>
              <a:off x="1620078" y="936872"/>
              <a:ext cx="3975652" cy="222683"/>
            </a:xfrm>
            <a:prstGeom prst="rect">
              <a:avLst/>
            </a:prstGeom>
            <a:noFill/>
          </p:spPr>
          <p:txBody>
            <a:bodyPr wrap="square" rtlCol="0">
              <a:spAutoFit/>
            </a:bodyPr>
            <a:lstStyle/>
            <a:p>
              <a:r>
                <a:rPr lang="fr-FR">
                  <a:solidFill>
                    <a:schemeClr val="accent4">
                      <a:lumMod val="75000"/>
                    </a:schemeClr>
                  </a:solidFill>
                </a:rPr>
                <a:t>TITRE + BLOC TEXTE X</a:t>
              </a:r>
            </a:p>
          </p:txBody>
        </p:sp>
      </p:grpSp>
    </p:spTree>
    <p:extLst>
      <p:ext uri="{BB962C8B-B14F-4D97-AF65-F5344CB8AC3E}">
        <p14:creationId xmlns:p14="http://schemas.microsoft.com/office/powerpoint/2010/main" val="1441324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71384E97-A77A-584B-8A25-D9B88F84D7E5}"/>
              </a:ext>
            </a:extLst>
          </p:cNvPr>
          <p:cNvGrpSpPr/>
          <p:nvPr/>
        </p:nvGrpSpPr>
        <p:grpSpPr>
          <a:xfrm>
            <a:off x="1024654" y="2734177"/>
            <a:ext cx="4461745" cy="3771295"/>
            <a:chOff x="1024654" y="2734177"/>
            <a:chExt cx="4461745" cy="3771295"/>
          </a:xfrm>
        </p:grpSpPr>
        <p:pic>
          <p:nvPicPr>
            <p:cNvPr id="6" name="ICONE A PERSONNALISER">
              <a:extLst>
                <a:ext uri="{FF2B5EF4-FFF2-40B4-BE49-F238E27FC236}">
                  <a16:creationId xmlns:a16="http://schemas.microsoft.com/office/drawing/2014/main" id="{EF00D750-C372-3F4C-9FF5-922870556248}"/>
                </a:ext>
              </a:extLst>
            </p:cNvPr>
            <p:cNvPicPr>
              <a:picLocks noChangeAspect="1"/>
            </p:cNvPicPr>
            <p:nvPr/>
          </p:nvPicPr>
          <p:blipFill>
            <a:blip r:embed="rId2"/>
            <a:srcRect/>
            <a:stretch/>
          </p:blipFill>
          <p:spPr>
            <a:xfrm>
              <a:off x="1024654" y="4968470"/>
              <a:ext cx="1537002" cy="1537002"/>
            </a:xfrm>
            <a:prstGeom prst="rect">
              <a:avLst/>
            </a:prstGeom>
          </p:spPr>
        </p:pic>
        <p:sp>
          <p:nvSpPr>
            <p:cNvPr id="3" name="TEXTE">
              <a:extLst>
                <a:ext uri="{FF2B5EF4-FFF2-40B4-BE49-F238E27FC236}">
                  <a16:creationId xmlns:a16="http://schemas.microsoft.com/office/drawing/2014/main" id="{611FDDD8-84CD-6E49-BB83-DF16F2A75BC9}"/>
                </a:ext>
              </a:extLst>
            </p:cNvPr>
            <p:cNvSpPr txBox="1"/>
            <p:nvPr/>
          </p:nvSpPr>
          <p:spPr>
            <a:xfrm>
              <a:off x="1024654" y="3644852"/>
              <a:ext cx="4461745" cy="1754325"/>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a:p>
              <a:endParaRPr lang="fr-FR">
                <a:solidFill>
                  <a:srgbClr val="0070C0"/>
                </a:solidFill>
              </a:endParaRPr>
            </a:p>
            <a:p>
              <a:endParaRPr lang="fr-FR">
                <a:solidFill>
                  <a:srgbClr val="0070C0"/>
                </a:solidFill>
              </a:endParaRPr>
            </a:p>
          </p:txBody>
        </p:sp>
        <p:sp>
          <p:nvSpPr>
            <p:cNvPr id="4" name="TITRE">
              <a:extLst>
                <a:ext uri="{FF2B5EF4-FFF2-40B4-BE49-F238E27FC236}">
                  <a16:creationId xmlns:a16="http://schemas.microsoft.com/office/drawing/2014/main" id="{D0F38D25-6086-E549-919F-2D55D2F37277}"/>
                </a:ext>
              </a:extLst>
            </p:cNvPr>
            <p:cNvSpPr txBox="1"/>
            <p:nvPr/>
          </p:nvSpPr>
          <p:spPr>
            <a:xfrm>
              <a:off x="1024654" y="3189515"/>
              <a:ext cx="4461745" cy="369332"/>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5" name="NE PAS EDITER">
              <a:extLst>
                <a:ext uri="{FF2B5EF4-FFF2-40B4-BE49-F238E27FC236}">
                  <a16:creationId xmlns:a16="http://schemas.microsoft.com/office/drawing/2014/main" id="{A6D9452F-2672-EC46-9A91-7241E64D662D}"/>
                </a:ext>
              </a:extLst>
            </p:cNvPr>
            <p:cNvSpPr txBox="1"/>
            <p:nvPr/>
          </p:nvSpPr>
          <p:spPr>
            <a:xfrm>
              <a:off x="1024654" y="2734177"/>
              <a:ext cx="4461745" cy="369332"/>
            </a:xfrm>
            <a:prstGeom prst="rect">
              <a:avLst/>
            </a:prstGeom>
            <a:noFill/>
          </p:spPr>
          <p:txBody>
            <a:bodyPr wrap="square" rtlCol="0">
              <a:spAutoFit/>
            </a:bodyPr>
            <a:lstStyle/>
            <a:p>
              <a:r>
                <a:rPr lang="fr-FR">
                  <a:solidFill>
                    <a:srgbClr val="FF0000"/>
                  </a:solidFill>
                </a:rPr>
                <a:t>TITRE+BLOC TEXTE PE </a:t>
              </a:r>
            </a:p>
          </p:txBody>
        </p:sp>
      </p:grpSp>
    </p:spTree>
    <p:extLst>
      <p:ext uri="{BB962C8B-B14F-4D97-AF65-F5344CB8AC3E}">
        <p14:creationId xmlns:p14="http://schemas.microsoft.com/office/powerpoint/2010/main" val="2087819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 COPIER">
            <a:extLst>
              <a:ext uri="{FF2B5EF4-FFF2-40B4-BE49-F238E27FC236}">
                <a16:creationId xmlns:a16="http://schemas.microsoft.com/office/drawing/2014/main" id="{38975AD8-1620-0C48-A9DE-D9F1413D31C9}"/>
              </a:ext>
            </a:extLst>
          </p:cNvPr>
          <p:cNvGrpSpPr/>
          <p:nvPr/>
        </p:nvGrpSpPr>
        <p:grpSpPr>
          <a:xfrm>
            <a:off x="1024654" y="2734177"/>
            <a:ext cx="4461745" cy="1389647"/>
            <a:chOff x="1620078" y="936872"/>
            <a:chExt cx="3975652" cy="837867"/>
          </a:xfrm>
        </p:grpSpPr>
        <p:sp>
          <p:nvSpPr>
            <p:cNvPr id="6" name="TEXTE">
              <a:extLst>
                <a:ext uri="{FF2B5EF4-FFF2-40B4-BE49-F238E27FC236}">
                  <a16:creationId xmlns:a16="http://schemas.microsoft.com/office/drawing/2014/main" id="{A7730762-1161-E743-A140-8CA90B1A8480}"/>
                </a:ext>
              </a:extLst>
            </p:cNvPr>
            <p:cNvSpPr txBox="1"/>
            <p:nvPr/>
          </p:nvSpPr>
          <p:spPr>
            <a:xfrm>
              <a:off x="1620078" y="1552056"/>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p>
          </p:txBody>
        </p:sp>
        <p:sp>
          <p:nvSpPr>
            <p:cNvPr id="5" name="TITRE">
              <a:extLst>
                <a:ext uri="{FF2B5EF4-FFF2-40B4-BE49-F238E27FC236}">
                  <a16:creationId xmlns:a16="http://schemas.microsoft.com/office/drawing/2014/main" id="{6447AAEF-FF01-A74F-85DE-B0517BBB3541}"/>
                </a:ext>
              </a:extLst>
            </p:cNvPr>
            <p:cNvSpPr txBox="1"/>
            <p:nvPr/>
          </p:nvSpPr>
          <p:spPr>
            <a:xfrm>
              <a:off x="1620078" y="1287195"/>
              <a:ext cx="3615634" cy="222683"/>
            </a:xfrm>
            <a:prstGeom prst="rect">
              <a:avLst/>
            </a:prstGeom>
            <a:noFill/>
          </p:spPr>
          <p:txBody>
            <a:bodyPr wrap="square" rtlCol="0">
              <a:spAutoFit/>
            </a:bodyPr>
            <a:lstStyle/>
            <a:p>
              <a:r>
                <a:rPr lang="fr-FR">
                  <a:solidFill>
                    <a:srgbClr val="0070C0"/>
                  </a:solidFill>
                </a:rPr>
                <a:t>Titre Titre</a:t>
              </a:r>
            </a:p>
          </p:txBody>
        </p:sp>
        <p:sp>
          <p:nvSpPr>
            <p:cNvPr id="7" name="NE PAS EDITER">
              <a:extLst>
                <a:ext uri="{FF2B5EF4-FFF2-40B4-BE49-F238E27FC236}">
                  <a16:creationId xmlns:a16="http://schemas.microsoft.com/office/drawing/2014/main" id="{EA86CBE4-7318-6647-A58F-36665BC5BDFB}"/>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PHRASE + TEXTE 1</a:t>
              </a:r>
            </a:p>
          </p:txBody>
        </p:sp>
      </p:grpSp>
    </p:spTree>
    <p:extLst>
      <p:ext uri="{BB962C8B-B14F-4D97-AF65-F5344CB8AC3E}">
        <p14:creationId xmlns:p14="http://schemas.microsoft.com/office/powerpoint/2010/main" val="3731409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CF70C16C-BEE3-BD43-A95F-EC5F32F5D071}"/>
              </a:ext>
            </a:extLst>
          </p:cNvPr>
          <p:cNvGrpSpPr/>
          <p:nvPr/>
        </p:nvGrpSpPr>
        <p:grpSpPr>
          <a:xfrm>
            <a:off x="1024654" y="2734177"/>
            <a:ext cx="4461745" cy="1008753"/>
            <a:chOff x="1024654" y="2734177"/>
            <a:chExt cx="4461745" cy="1008753"/>
          </a:xfrm>
        </p:grpSpPr>
        <p:sp>
          <p:nvSpPr>
            <p:cNvPr id="3" name="TITRE">
              <a:extLst>
                <a:ext uri="{FF2B5EF4-FFF2-40B4-BE49-F238E27FC236}">
                  <a16:creationId xmlns:a16="http://schemas.microsoft.com/office/drawing/2014/main" id="{00CE4BC0-2A20-084C-A4F6-2E62E2202F5F}"/>
                </a:ext>
              </a:extLst>
            </p:cNvPr>
            <p:cNvSpPr txBox="1"/>
            <p:nvPr/>
          </p:nvSpPr>
          <p:spPr>
            <a:xfrm>
              <a:off x="1024654" y="3373598"/>
              <a:ext cx="3228369" cy="369332"/>
            </a:xfrm>
            <a:prstGeom prst="rect">
              <a:avLst/>
            </a:prstGeom>
            <a:noFill/>
          </p:spPr>
          <p:txBody>
            <a:bodyPr wrap="square" rtlCol="0">
              <a:spAutoFit/>
            </a:bodyPr>
            <a:lstStyle/>
            <a:p>
              <a:r>
                <a:rPr lang="fr-FR" dirty="0">
                  <a:solidFill>
                    <a:srgbClr val="0070C0"/>
                  </a:solidFill>
                </a:rPr>
                <a:t>Titre </a:t>
              </a:r>
              <a:r>
                <a:rPr lang="fr-FR" dirty="0" err="1">
                  <a:solidFill>
                    <a:srgbClr val="0070C0"/>
                  </a:solidFill>
                </a:rPr>
                <a:t>Titre</a:t>
              </a:r>
              <a:endParaRPr lang="fr-FR" dirty="0">
                <a:solidFill>
                  <a:srgbClr val="0070C0"/>
                </a:solidFill>
              </a:endParaRPr>
            </a:p>
          </p:txBody>
        </p:sp>
        <p:sp>
          <p:nvSpPr>
            <p:cNvPr id="5" name="NE PAS EDITER">
              <a:extLst>
                <a:ext uri="{FF2B5EF4-FFF2-40B4-BE49-F238E27FC236}">
                  <a16:creationId xmlns:a16="http://schemas.microsoft.com/office/drawing/2014/main" id="{011E99E7-E2C5-624C-BC66-AE1FAF8B6F1F}"/>
                </a:ext>
              </a:extLst>
            </p:cNvPr>
            <p:cNvSpPr txBox="1"/>
            <p:nvPr/>
          </p:nvSpPr>
          <p:spPr>
            <a:xfrm>
              <a:off x="1024654" y="2734177"/>
              <a:ext cx="4461745" cy="369332"/>
            </a:xfrm>
            <a:prstGeom prst="rect">
              <a:avLst/>
            </a:prstGeom>
            <a:noFill/>
          </p:spPr>
          <p:txBody>
            <a:bodyPr wrap="square" rtlCol="0">
              <a:spAutoFit/>
            </a:bodyPr>
            <a:lstStyle/>
            <a:p>
              <a:r>
                <a:rPr lang="fr-FR" dirty="0">
                  <a:solidFill>
                    <a:schemeClr val="accent4">
                      <a:lumMod val="75000"/>
                    </a:schemeClr>
                  </a:solidFill>
                </a:rPr>
                <a:t>PHRASE X</a:t>
              </a:r>
            </a:p>
          </p:txBody>
        </p:sp>
      </p:grpSp>
    </p:spTree>
    <p:extLst>
      <p:ext uri="{BB962C8B-B14F-4D97-AF65-F5344CB8AC3E}">
        <p14:creationId xmlns:p14="http://schemas.microsoft.com/office/powerpoint/2010/main" val="961196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CA52CCAA-236A-2B40-A256-48F5B924FB6E}"/>
              </a:ext>
            </a:extLst>
          </p:cNvPr>
          <p:cNvGrpSpPr/>
          <p:nvPr/>
        </p:nvGrpSpPr>
        <p:grpSpPr>
          <a:xfrm>
            <a:off x="1024654" y="2734177"/>
            <a:ext cx="4461745" cy="2493534"/>
            <a:chOff x="1024654" y="2734177"/>
            <a:chExt cx="4461745" cy="2493534"/>
          </a:xfrm>
        </p:grpSpPr>
        <p:pic>
          <p:nvPicPr>
            <p:cNvPr id="3" name="ICONE A PERSONNALISER">
              <a:extLst>
                <a:ext uri="{FF2B5EF4-FFF2-40B4-BE49-F238E27FC236}">
                  <a16:creationId xmlns:a16="http://schemas.microsoft.com/office/drawing/2014/main" id="{FE7E5C97-1E38-F743-B160-C528CC7D476D}"/>
                </a:ext>
              </a:extLst>
            </p:cNvPr>
            <p:cNvPicPr>
              <a:picLocks noChangeAspect="1"/>
            </p:cNvPicPr>
            <p:nvPr/>
          </p:nvPicPr>
          <p:blipFill>
            <a:blip r:embed="rId2"/>
            <a:srcRect/>
            <a:stretch/>
          </p:blipFill>
          <p:spPr>
            <a:xfrm>
              <a:off x="1220596" y="4013018"/>
              <a:ext cx="1214693" cy="1214693"/>
            </a:xfrm>
            <a:prstGeom prst="rect">
              <a:avLst/>
            </a:prstGeom>
          </p:spPr>
        </p:pic>
        <p:sp>
          <p:nvSpPr>
            <p:cNvPr id="4" name="TITRE">
              <a:extLst>
                <a:ext uri="{FF2B5EF4-FFF2-40B4-BE49-F238E27FC236}">
                  <a16:creationId xmlns:a16="http://schemas.microsoft.com/office/drawing/2014/main" id="{DD457DB6-D81F-5749-8F43-09BB06FA10C5}"/>
                </a:ext>
              </a:extLst>
            </p:cNvPr>
            <p:cNvSpPr txBox="1"/>
            <p:nvPr/>
          </p:nvSpPr>
          <p:spPr>
            <a:xfrm>
              <a:off x="1024654" y="3373598"/>
              <a:ext cx="3228369" cy="369332"/>
            </a:xfrm>
            <a:prstGeom prst="rect">
              <a:avLst/>
            </a:prstGeom>
            <a:noFill/>
          </p:spPr>
          <p:txBody>
            <a:bodyPr wrap="square" rtlCol="0">
              <a:spAutoFit/>
            </a:bodyPr>
            <a:lstStyle/>
            <a:p>
              <a:r>
                <a:rPr lang="fr-FR" dirty="0">
                  <a:solidFill>
                    <a:srgbClr val="0070C0"/>
                  </a:solidFill>
                </a:rPr>
                <a:t>Titre </a:t>
              </a:r>
              <a:r>
                <a:rPr lang="fr-FR" dirty="0" err="1">
                  <a:solidFill>
                    <a:srgbClr val="0070C0"/>
                  </a:solidFill>
                </a:rPr>
                <a:t>Titre</a:t>
              </a:r>
              <a:endParaRPr lang="fr-FR" dirty="0">
                <a:solidFill>
                  <a:srgbClr val="0070C0"/>
                </a:solidFill>
              </a:endParaRPr>
            </a:p>
          </p:txBody>
        </p:sp>
        <p:sp>
          <p:nvSpPr>
            <p:cNvPr id="5" name="NE PAS EDITER">
              <a:extLst>
                <a:ext uri="{FF2B5EF4-FFF2-40B4-BE49-F238E27FC236}">
                  <a16:creationId xmlns:a16="http://schemas.microsoft.com/office/drawing/2014/main" id="{AE0EA9D9-A4F5-494C-8D34-6CA3A0E38D1B}"/>
                </a:ext>
              </a:extLst>
            </p:cNvPr>
            <p:cNvSpPr txBox="1"/>
            <p:nvPr/>
          </p:nvSpPr>
          <p:spPr>
            <a:xfrm>
              <a:off x="1024654" y="2734177"/>
              <a:ext cx="4461745" cy="369332"/>
            </a:xfrm>
            <a:prstGeom prst="rect">
              <a:avLst/>
            </a:prstGeom>
            <a:noFill/>
          </p:spPr>
          <p:txBody>
            <a:bodyPr wrap="square" rtlCol="0">
              <a:spAutoFit/>
            </a:bodyPr>
            <a:lstStyle/>
            <a:p>
              <a:r>
                <a:rPr lang="fr-FR">
                  <a:solidFill>
                    <a:schemeClr val="accent4">
                      <a:lumMod val="75000"/>
                    </a:schemeClr>
                  </a:solidFill>
                </a:rPr>
                <a:t>PHRASE X</a:t>
              </a:r>
            </a:p>
          </p:txBody>
        </p:sp>
      </p:grpSp>
    </p:spTree>
    <p:extLst>
      <p:ext uri="{BB962C8B-B14F-4D97-AF65-F5344CB8AC3E}">
        <p14:creationId xmlns:p14="http://schemas.microsoft.com/office/powerpoint/2010/main" val="256981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A2B9DFBF-ADAC-174A-869D-73EBFC9621BF}"/>
              </a:ext>
            </a:extLst>
          </p:cNvPr>
          <p:cNvGrpSpPr/>
          <p:nvPr/>
        </p:nvGrpSpPr>
        <p:grpSpPr>
          <a:xfrm>
            <a:off x="1024654" y="2734177"/>
            <a:ext cx="4461745" cy="1008753"/>
            <a:chOff x="1024654" y="2734177"/>
            <a:chExt cx="4461745" cy="1008753"/>
          </a:xfrm>
        </p:grpSpPr>
        <p:sp>
          <p:nvSpPr>
            <p:cNvPr id="7" name="TITRE">
              <a:extLst>
                <a:ext uri="{FF2B5EF4-FFF2-40B4-BE49-F238E27FC236}">
                  <a16:creationId xmlns:a16="http://schemas.microsoft.com/office/drawing/2014/main" id="{E9A65B76-1F3F-E445-BCA6-D8A6C9879096}"/>
                </a:ext>
              </a:extLst>
            </p:cNvPr>
            <p:cNvSpPr txBox="1"/>
            <p:nvPr/>
          </p:nvSpPr>
          <p:spPr>
            <a:xfrm>
              <a:off x="1024654" y="3373598"/>
              <a:ext cx="3228369" cy="369332"/>
            </a:xfrm>
            <a:prstGeom prst="rect">
              <a:avLst/>
            </a:prstGeom>
            <a:noFill/>
          </p:spPr>
          <p:txBody>
            <a:bodyPr wrap="square" rtlCol="0">
              <a:spAutoFit/>
            </a:bodyPr>
            <a:lstStyle/>
            <a:p>
              <a:r>
                <a:rPr lang="fr-FR">
                  <a:solidFill>
                    <a:srgbClr val="0070C0"/>
                  </a:solidFill>
                </a:rPr>
                <a:t>Titre Titre</a:t>
              </a:r>
            </a:p>
          </p:txBody>
        </p:sp>
        <p:sp>
          <p:nvSpPr>
            <p:cNvPr id="8" name="NE PAS EDITER">
              <a:extLst>
                <a:ext uri="{FF2B5EF4-FFF2-40B4-BE49-F238E27FC236}">
                  <a16:creationId xmlns:a16="http://schemas.microsoft.com/office/drawing/2014/main" id="{CD11CCFE-4F54-984D-8C35-12C6DE7B098D}"/>
                </a:ext>
              </a:extLst>
            </p:cNvPr>
            <p:cNvSpPr txBox="1"/>
            <p:nvPr/>
          </p:nvSpPr>
          <p:spPr>
            <a:xfrm>
              <a:off x="1024654" y="2734177"/>
              <a:ext cx="4461745" cy="369332"/>
            </a:xfrm>
            <a:prstGeom prst="rect">
              <a:avLst/>
            </a:prstGeom>
            <a:noFill/>
          </p:spPr>
          <p:txBody>
            <a:bodyPr wrap="square" rtlCol="0">
              <a:spAutoFit/>
            </a:bodyPr>
            <a:lstStyle/>
            <a:p>
              <a:r>
                <a:rPr lang="fr-FR">
                  <a:solidFill>
                    <a:schemeClr val="accent4">
                      <a:lumMod val="75000"/>
                    </a:schemeClr>
                  </a:solidFill>
                </a:rPr>
                <a:t>MOT CLE X</a:t>
              </a:r>
            </a:p>
          </p:txBody>
        </p:sp>
      </p:grpSp>
    </p:spTree>
    <p:extLst>
      <p:ext uri="{BB962C8B-B14F-4D97-AF65-F5344CB8AC3E}">
        <p14:creationId xmlns:p14="http://schemas.microsoft.com/office/powerpoint/2010/main" val="1016363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8B72C90E-FD3F-3A41-8155-0BCAB7D3E10D}"/>
              </a:ext>
            </a:extLst>
          </p:cNvPr>
          <p:cNvGrpSpPr/>
          <p:nvPr/>
        </p:nvGrpSpPr>
        <p:grpSpPr>
          <a:xfrm>
            <a:off x="1043316" y="3014096"/>
            <a:ext cx="4461745" cy="3155134"/>
            <a:chOff x="1043316" y="3014096"/>
            <a:chExt cx="4461745" cy="3155134"/>
          </a:xfrm>
        </p:grpSpPr>
        <p:pic>
          <p:nvPicPr>
            <p:cNvPr id="7" name="ICONE A PERSONNALISER">
              <a:extLst>
                <a:ext uri="{FF2B5EF4-FFF2-40B4-BE49-F238E27FC236}">
                  <a16:creationId xmlns:a16="http://schemas.microsoft.com/office/drawing/2014/main" id="{B99EAF81-EBE8-9E40-ABEB-A25BDC4D30FF}"/>
                </a:ext>
              </a:extLst>
            </p:cNvPr>
            <p:cNvPicPr>
              <a:picLocks noChangeAspect="1"/>
            </p:cNvPicPr>
            <p:nvPr/>
          </p:nvPicPr>
          <p:blipFill>
            <a:blip r:embed="rId2"/>
            <a:srcRect/>
            <a:stretch/>
          </p:blipFill>
          <p:spPr>
            <a:xfrm>
              <a:off x="1136620" y="4954537"/>
              <a:ext cx="1214693" cy="1214693"/>
            </a:xfrm>
            <a:prstGeom prst="rect">
              <a:avLst/>
            </a:prstGeom>
          </p:spPr>
        </p:pic>
        <p:sp>
          <p:nvSpPr>
            <p:cNvPr id="4" name="QUESTION 2">
              <a:extLst>
                <a:ext uri="{FF2B5EF4-FFF2-40B4-BE49-F238E27FC236}">
                  <a16:creationId xmlns:a16="http://schemas.microsoft.com/office/drawing/2014/main" id="{57426400-4986-EB4A-9DC9-1AC5C2AE9E13}"/>
                </a:ext>
              </a:extLst>
            </p:cNvPr>
            <p:cNvSpPr txBox="1"/>
            <p:nvPr/>
          </p:nvSpPr>
          <p:spPr>
            <a:xfrm>
              <a:off x="1043316" y="4193228"/>
              <a:ext cx="4461745" cy="646332"/>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3" name="QUESTION 1">
              <a:extLst>
                <a:ext uri="{FF2B5EF4-FFF2-40B4-BE49-F238E27FC236}">
                  <a16:creationId xmlns:a16="http://schemas.microsoft.com/office/drawing/2014/main" id="{4D055AB1-7DD4-2749-BCAC-F26BDBCC32A5}"/>
                </a:ext>
              </a:extLst>
            </p:cNvPr>
            <p:cNvSpPr txBox="1"/>
            <p:nvPr/>
          </p:nvSpPr>
          <p:spPr>
            <a:xfrm>
              <a:off x="1043316" y="3708919"/>
              <a:ext cx="4078974" cy="369332"/>
            </a:xfrm>
            <a:prstGeom prst="rect">
              <a:avLst/>
            </a:prstGeom>
            <a:noFill/>
          </p:spPr>
          <p:txBody>
            <a:bodyPr wrap="square" rtlCol="0">
              <a:spAutoFit/>
            </a:bodyPr>
            <a:lstStyle/>
            <a:p>
              <a:r>
                <a:rPr lang="fr-FR">
                  <a:solidFill>
                    <a:srgbClr val="0070C0"/>
                  </a:solidFill>
                </a:rPr>
                <a:t>Mot à définir</a:t>
              </a:r>
            </a:p>
          </p:txBody>
        </p:sp>
        <p:sp>
          <p:nvSpPr>
            <p:cNvPr id="6" name="REMPLACER LE X">
              <a:extLst>
                <a:ext uri="{FF2B5EF4-FFF2-40B4-BE49-F238E27FC236}">
                  <a16:creationId xmlns:a16="http://schemas.microsoft.com/office/drawing/2014/main" id="{719AD8AF-9D47-8E44-BD6E-CAC3F88B2E48}"/>
                </a:ext>
              </a:extLst>
            </p:cNvPr>
            <p:cNvSpPr txBox="1"/>
            <p:nvPr/>
          </p:nvSpPr>
          <p:spPr>
            <a:xfrm>
              <a:off x="1043316" y="3014096"/>
              <a:ext cx="4461745" cy="369332"/>
            </a:xfrm>
            <a:prstGeom prst="rect">
              <a:avLst/>
            </a:prstGeom>
            <a:noFill/>
          </p:spPr>
          <p:txBody>
            <a:bodyPr wrap="square" rtlCol="0">
              <a:spAutoFit/>
            </a:bodyPr>
            <a:lstStyle/>
            <a:p>
              <a:r>
                <a:rPr lang="fr-FR">
                  <a:solidFill>
                    <a:srgbClr val="FF0000"/>
                  </a:solidFill>
                </a:rPr>
                <a:t>DEFINITION PE</a:t>
              </a:r>
            </a:p>
          </p:txBody>
        </p:sp>
      </p:grpSp>
    </p:spTree>
    <p:extLst>
      <p:ext uri="{BB962C8B-B14F-4D97-AF65-F5344CB8AC3E}">
        <p14:creationId xmlns:p14="http://schemas.microsoft.com/office/powerpoint/2010/main" val="2039715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E15E91E2-D065-544F-AFB8-D96CB4ECD4E2}"/>
              </a:ext>
            </a:extLst>
          </p:cNvPr>
          <p:cNvGrpSpPr/>
          <p:nvPr/>
        </p:nvGrpSpPr>
        <p:grpSpPr>
          <a:xfrm>
            <a:off x="1024654" y="2734177"/>
            <a:ext cx="4667019" cy="1285752"/>
            <a:chOff x="1024654" y="2734177"/>
            <a:chExt cx="4667019" cy="1285752"/>
          </a:xfrm>
        </p:grpSpPr>
        <p:sp>
          <p:nvSpPr>
            <p:cNvPr id="3" name="TITRE">
              <a:extLst>
                <a:ext uri="{FF2B5EF4-FFF2-40B4-BE49-F238E27FC236}">
                  <a16:creationId xmlns:a16="http://schemas.microsoft.com/office/drawing/2014/main" id="{C1B8FF06-8CC0-F24F-85E5-52C37C0253D7}"/>
                </a:ext>
              </a:extLst>
            </p:cNvPr>
            <p:cNvSpPr txBox="1"/>
            <p:nvPr/>
          </p:nvSpPr>
          <p:spPr>
            <a:xfrm>
              <a:off x="1024654" y="3373598"/>
              <a:ext cx="4667019" cy="646331"/>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4" name="NE PAS EDITER">
              <a:extLst>
                <a:ext uri="{FF2B5EF4-FFF2-40B4-BE49-F238E27FC236}">
                  <a16:creationId xmlns:a16="http://schemas.microsoft.com/office/drawing/2014/main" id="{77203B7B-BABA-6047-8C00-C70220D1628A}"/>
                </a:ext>
              </a:extLst>
            </p:cNvPr>
            <p:cNvSpPr txBox="1"/>
            <p:nvPr/>
          </p:nvSpPr>
          <p:spPr>
            <a:xfrm>
              <a:off x="1024654" y="2734177"/>
              <a:ext cx="4461745" cy="369332"/>
            </a:xfrm>
            <a:prstGeom prst="rect">
              <a:avLst/>
            </a:prstGeom>
            <a:noFill/>
          </p:spPr>
          <p:txBody>
            <a:bodyPr wrap="square" rtlCol="0">
              <a:spAutoFit/>
            </a:bodyPr>
            <a:lstStyle/>
            <a:p>
              <a:r>
                <a:rPr lang="fr-FR">
                  <a:solidFill>
                    <a:srgbClr val="FF0000"/>
                  </a:solidFill>
                </a:rPr>
                <a:t>QUESTION 1</a:t>
              </a:r>
            </a:p>
          </p:txBody>
        </p:sp>
      </p:grpSp>
    </p:spTree>
    <p:extLst>
      <p:ext uri="{BB962C8B-B14F-4D97-AF65-F5344CB8AC3E}">
        <p14:creationId xmlns:p14="http://schemas.microsoft.com/office/powerpoint/2010/main" val="33031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B7B7A28-C178-49C8-8515-888D15E86797}"/>
              </a:ext>
            </a:extLst>
          </p:cNvPr>
          <p:cNvSpPr txBox="1"/>
          <p:nvPr/>
        </p:nvSpPr>
        <p:spPr>
          <a:xfrm>
            <a:off x="1928648" y="2668520"/>
            <a:ext cx="8334704" cy="769441"/>
          </a:xfrm>
          <a:prstGeom prst="rect">
            <a:avLst/>
          </a:prstGeom>
          <a:noFill/>
        </p:spPr>
        <p:txBody>
          <a:bodyPr wrap="square" rtlCol="0">
            <a:spAutoFit/>
          </a:bodyPr>
          <a:lstStyle/>
          <a:p>
            <a:pPr algn="ctr"/>
            <a:r>
              <a:rPr lang="fr-FR" sz="4400"/>
              <a:t>PRINCIPE GÉNÉRAL</a:t>
            </a:r>
          </a:p>
        </p:txBody>
      </p:sp>
    </p:spTree>
    <p:extLst>
      <p:ext uri="{BB962C8B-B14F-4D97-AF65-F5344CB8AC3E}">
        <p14:creationId xmlns:p14="http://schemas.microsoft.com/office/powerpoint/2010/main" val="2858984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D7F4C0E4-3180-5C43-96D0-4205AD38D9A2}"/>
              </a:ext>
            </a:extLst>
          </p:cNvPr>
          <p:cNvGrpSpPr/>
          <p:nvPr/>
        </p:nvGrpSpPr>
        <p:grpSpPr>
          <a:xfrm>
            <a:off x="1024654" y="2734177"/>
            <a:ext cx="4667019" cy="2100626"/>
            <a:chOff x="1024654" y="2734177"/>
            <a:chExt cx="4667019" cy="2100626"/>
          </a:xfrm>
        </p:grpSpPr>
        <p:sp>
          <p:nvSpPr>
            <p:cNvPr id="6" name="TITRE">
              <a:extLst>
                <a:ext uri="{FF2B5EF4-FFF2-40B4-BE49-F238E27FC236}">
                  <a16:creationId xmlns:a16="http://schemas.microsoft.com/office/drawing/2014/main" id="{E5E8C853-ED1D-8845-B962-522ECA9F61AF}"/>
                </a:ext>
              </a:extLst>
            </p:cNvPr>
            <p:cNvSpPr txBox="1"/>
            <p:nvPr/>
          </p:nvSpPr>
          <p:spPr>
            <a:xfrm>
              <a:off x="1024654" y="4188472"/>
              <a:ext cx="4667019" cy="646331"/>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3" name="TITRE">
              <a:extLst>
                <a:ext uri="{FF2B5EF4-FFF2-40B4-BE49-F238E27FC236}">
                  <a16:creationId xmlns:a16="http://schemas.microsoft.com/office/drawing/2014/main" id="{DCA3C415-67C5-544F-912E-6E3E7CBBBD46}"/>
                </a:ext>
              </a:extLst>
            </p:cNvPr>
            <p:cNvSpPr txBox="1"/>
            <p:nvPr/>
          </p:nvSpPr>
          <p:spPr>
            <a:xfrm>
              <a:off x="1024654" y="3373598"/>
              <a:ext cx="4667019" cy="646331"/>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4" name="NE PAS EDITER">
              <a:extLst>
                <a:ext uri="{FF2B5EF4-FFF2-40B4-BE49-F238E27FC236}">
                  <a16:creationId xmlns:a16="http://schemas.microsoft.com/office/drawing/2014/main" id="{6C62C965-8684-C04B-88EC-33DBEC5CA9AF}"/>
                </a:ext>
              </a:extLst>
            </p:cNvPr>
            <p:cNvSpPr txBox="1"/>
            <p:nvPr/>
          </p:nvSpPr>
          <p:spPr>
            <a:xfrm>
              <a:off x="1024654" y="2734177"/>
              <a:ext cx="4461745" cy="369332"/>
            </a:xfrm>
            <a:prstGeom prst="rect">
              <a:avLst/>
            </a:prstGeom>
            <a:noFill/>
          </p:spPr>
          <p:txBody>
            <a:bodyPr wrap="square" rtlCol="0">
              <a:spAutoFit/>
            </a:bodyPr>
            <a:lstStyle/>
            <a:p>
              <a:r>
                <a:rPr lang="fr-FR">
                  <a:solidFill>
                    <a:srgbClr val="FF0000"/>
                  </a:solidFill>
                </a:rPr>
                <a:t>QUESTION + REPONSE</a:t>
              </a:r>
            </a:p>
          </p:txBody>
        </p:sp>
      </p:grpSp>
    </p:spTree>
    <p:extLst>
      <p:ext uri="{BB962C8B-B14F-4D97-AF65-F5344CB8AC3E}">
        <p14:creationId xmlns:p14="http://schemas.microsoft.com/office/powerpoint/2010/main" val="4266832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937FB3-AE08-AE43-BC25-A654108773A0}"/>
              </a:ext>
            </a:extLst>
          </p:cNvPr>
          <p:cNvSpPr/>
          <p:nvPr/>
        </p:nvSpPr>
        <p:spPr>
          <a:xfrm>
            <a:off x="415636" y="427512"/>
            <a:ext cx="11317185" cy="60089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9E9071E1-285D-BF48-8D1B-B26B1BD15E82}"/>
              </a:ext>
            </a:extLst>
          </p:cNvPr>
          <p:cNvSpPr txBox="1"/>
          <p:nvPr/>
        </p:nvSpPr>
        <p:spPr>
          <a:xfrm>
            <a:off x="1928648" y="2659559"/>
            <a:ext cx="8334704" cy="769441"/>
          </a:xfrm>
          <a:prstGeom prst="rect">
            <a:avLst/>
          </a:prstGeom>
          <a:noFill/>
        </p:spPr>
        <p:txBody>
          <a:bodyPr wrap="square" rtlCol="0">
            <a:spAutoFit/>
          </a:bodyPr>
          <a:lstStyle/>
          <a:p>
            <a:pPr algn="ctr"/>
            <a:r>
              <a:rPr lang="fr-FR" sz="4400">
                <a:solidFill>
                  <a:schemeClr val="bg1"/>
                </a:solidFill>
              </a:rPr>
              <a:t>2. LES LISTES ET MOTS-CLÉS</a:t>
            </a:r>
          </a:p>
        </p:txBody>
      </p:sp>
    </p:spTree>
    <p:extLst>
      <p:ext uri="{BB962C8B-B14F-4D97-AF65-F5344CB8AC3E}">
        <p14:creationId xmlns:p14="http://schemas.microsoft.com/office/powerpoint/2010/main" val="660739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 COPIER">
            <a:extLst>
              <a:ext uri="{FF2B5EF4-FFF2-40B4-BE49-F238E27FC236}">
                <a16:creationId xmlns:a16="http://schemas.microsoft.com/office/drawing/2014/main" id="{081FB4A1-78EF-F74B-95FE-0E904C629CD6}"/>
              </a:ext>
            </a:extLst>
          </p:cNvPr>
          <p:cNvGrpSpPr/>
          <p:nvPr/>
        </p:nvGrpSpPr>
        <p:grpSpPr>
          <a:xfrm>
            <a:off x="489096" y="2904298"/>
            <a:ext cx="6379536" cy="2857430"/>
            <a:chOff x="1620077" y="936872"/>
            <a:chExt cx="3975653" cy="1722842"/>
          </a:xfrm>
        </p:grpSpPr>
        <p:sp>
          <p:nvSpPr>
            <p:cNvPr id="12" name="LISTE 3">
              <a:extLst>
                <a:ext uri="{FF2B5EF4-FFF2-40B4-BE49-F238E27FC236}">
                  <a16:creationId xmlns:a16="http://schemas.microsoft.com/office/drawing/2014/main" id="{2CD27C98-326F-AE4A-A244-0E56D00E6AC8}"/>
                </a:ext>
              </a:extLst>
            </p:cNvPr>
            <p:cNvSpPr txBox="1"/>
            <p:nvPr/>
          </p:nvSpPr>
          <p:spPr>
            <a:xfrm>
              <a:off x="1620077" y="2437031"/>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7" name="LISTE 3">
              <a:extLst>
                <a:ext uri="{FF2B5EF4-FFF2-40B4-BE49-F238E27FC236}">
                  <a16:creationId xmlns:a16="http://schemas.microsoft.com/office/drawing/2014/main" id="{1EFB65FB-78B3-5B4C-90EA-755ACDDD674E}"/>
                </a:ext>
              </a:extLst>
            </p:cNvPr>
            <p:cNvSpPr txBox="1"/>
            <p:nvPr/>
          </p:nvSpPr>
          <p:spPr>
            <a:xfrm>
              <a:off x="1620078" y="2097354"/>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8" name="LISTE 2">
              <a:extLst>
                <a:ext uri="{FF2B5EF4-FFF2-40B4-BE49-F238E27FC236}">
                  <a16:creationId xmlns:a16="http://schemas.microsoft.com/office/drawing/2014/main" id="{45121C29-1A7D-AF43-B974-5ECCF868BA9C}"/>
                </a:ext>
              </a:extLst>
            </p:cNvPr>
            <p:cNvSpPr txBox="1"/>
            <p:nvPr/>
          </p:nvSpPr>
          <p:spPr>
            <a:xfrm>
              <a:off x="1620078" y="1757677"/>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 </a:t>
              </a:r>
            </a:p>
          </p:txBody>
        </p:sp>
        <p:sp>
          <p:nvSpPr>
            <p:cNvPr id="9" name="LISTE 1">
              <a:extLst>
                <a:ext uri="{FF2B5EF4-FFF2-40B4-BE49-F238E27FC236}">
                  <a16:creationId xmlns:a16="http://schemas.microsoft.com/office/drawing/2014/main" id="{E6EBF983-8E99-324B-9C54-DBD407567AE9}"/>
                </a:ext>
              </a:extLst>
            </p:cNvPr>
            <p:cNvSpPr txBox="1"/>
            <p:nvPr/>
          </p:nvSpPr>
          <p:spPr>
            <a:xfrm>
              <a:off x="1620078" y="1418000"/>
              <a:ext cx="3634583"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10" name="TITRE">
              <a:extLst>
                <a:ext uri="{FF2B5EF4-FFF2-40B4-BE49-F238E27FC236}">
                  <a16:creationId xmlns:a16="http://schemas.microsoft.com/office/drawing/2014/main" id="{DFB496DC-F927-6A40-82B1-E37788305E22}"/>
                </a:ext>
              </a:extLst>
            </p:cNvPr>
            <p:cNvSpPr txBox="1"/>
            <p:nvPr/>
          </p:nvSpPr>
          <p:spPr>
            <a:xfrm>
              <a:off x="1620077" y="1159555"/>
              <a:ext cx="3975652" cy="222683"/>
            </a:xfrm>
            <a:prstGeom prst="rect">
              <a:avLst/>
            </a:prstGeom>
            <a:noFill/>
          </p:spPr>
          <p:txBody>
            <a:bodyPr wrap="square" rtlCol="0">
              <a:spAutoFit/>
            </a:bodyPr>
            <a:lstStyle/>
            <a:p>
              <a:r>
                <a:rPr lang="fr-FR">
                  <a:solidFill>
                    <a:srgbClr val="2F5496"/>
                  </a:solidFill>
                </a:rPr>
                <a:t>TITRE</a:t>
              </a:r>
            </a:p>
          </p:txBody>
        </p:sp>
        <p:sp>
          <p:nvSpPr>
            <p:cNvPr id="11" name="REMPLACER LE X">
              <a:extLst>
                <a:ext uri="{FF2B5EF4-FFF2-40B4-BE49-F238E27FC236}">
                  <a16:creationId xmlns:a16="http://schemas.microsoft.com/office/drawing/2014/main" id="{72C3BF22-A00F-C141-9A91-4062F35C2A7A}"/>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LISTE PUCE X</a:t>
              </a:r>
            </a:p>
          </p:txBody>
        </p:sp>
      </p:grpSp>
    </p:spTree>
    <p:extLst>
      <p:ext uri="{BB962C8B-B14F-4D97-AF65-F5344CB8AC3E}">
        <p14:creationId xmlns:p14="http://schemas.microsoft.com/office/powerpoint/2010/main" val="28209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 COPIER">
            <a:extLst>
              <a:ext uri="{FF2B5EF4-FFF2-40B4-BE49-F238E27FC236}">
                <a16:creationId xmlns:a16="http://schemas.microsoft.com/office/drawing/2014/main" id="{D99E9658-A9A1-AE40-9D61-C426C504BED4}"/>
              </a:ext>
            </a:extLst>
          </p:cNvPr>
          <p:cNvGrpSpPr/>
          <p:nvPr/>
        </p:nvGrpSpPr>
        <p:grpSpPr>
          <a:xfrm>
            <a:off x="489096" y="2904298"/>
            <a:ext cx="6107647" cy="2857430"/>
            <a:chOff x="1620077" y="936872"/>
            <a:chExt cx="3975653" cy="1722842"/>
          </a:xfrm>
        </p:grpSpPr>
        <p:sp>
          <p:nvSpPr>
            <p:cNvPr id="8" name="LISTE 3">
              <a:extLst>
                <a:ext uri="{FF2B5EF4-FFF2-40B4-BE49-F238E27FC236}">
                  <a16:creationId xmlns:a16="http://schemas.microsoft.com/office/drawing/2014/main" id="{11E38067-BF3B-DE42-8725-4C1BC68D3048}"/>
                </a:ext>
              </a:extLst>
            </p:cNvPr>
            <p:cNvSpPr txBox="1"/>
            <p:nvPr/>
          </p:nvSpPr>
          <p:spPr>
            <a:xfrm>
              <a:off x="1620077" y="2437031"/>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9" name="LISTE 3">
              <a:extLst>
                <a:ext uri="{FF2B5EF4-FFF2-40B4-BE49-F238E27FC236}">
                  <a16:creationId xmlns:a16="http://schemas.microsoft.com/office/drawing/2014/main" id="{3A8EAD34-F476-7544-B84D-7F928B8DA506}"/>
                </a:ext>
              </a:extLst>
            </p:cNvPr>
            <p:cNvSpPr txBox="1"/>
            <p:nvPr/>
          </p:nvSpPr>
          <p:spPr>
            <a:xfrm>
              <a:off x="1620078" y="2097354"/>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10" name="LISTE 2">
              <a:extLst>
                <a:ext uri="{FF2B5EF4-FFF2-40B4-BE49-F238E27FC236}">
                  <a16:creationId xmlns:a16="http://schemas.microsoft.com/office/drawing/2014/main" id="{4CC40D3D-AACD-F248-BD53-CF9642AE8F71}"/>
                </a:ext>
              </a:extLst>
            </p:cNvPr>
            <p:cNvSpPr txBox="1"/>
            <p:nvPr/>
          </p:nvSpPr>
          <p:spPr>
            <a:xfrm>
              <a:off x="1620078" y="1757677"/>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 </a:t>
              </a:r>
            </a:p>
          </p:txBody>
        </p:sp>
        <p:sp>
          <p:nvSpPr>
            <p:cNvPr id="11" name="LISTE 1">
              <a:extLst>
                <a:ext uri="{FF2B5EF4-FFF2-40B4-BE49-F238E27FC236}">
                  <a16:creationId xmlns:a16="http://schemas.microsoft.com/office/drawing/2014/main" id="{C6FAA4E7-044D-EF41-B13E-3A44AA57BA49}"/>
                </a:ext>
              </a:extLst>
            </p:cNvPr>
            <p:cNvSpPr txBox="1"/>
            <p:nvPr/>
          </p:nvSpPr>
          <p:spPr>
            <a:xfrm>
              <a:off x="1620078" y="1418000"/>
              <a:ext cx="3634583"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12" name="TITRE">
              <a:extLst>
                <a:ext uri="{FF2B5EF4-FFF2-40B4-BE49-F238E27FC236}">
                  <a16:creationId xmlns:a16="http://schemas.microsoft.com/office/drawing/2014/main" id="{A532E9E5-BD12-E340-87F2-2896CE0CBA6B}"/>
                </a:ext>
              </a:extLst>
            </p:cNvPr>
            <p:cNvSpPr txBox="1"/>
            <p:nvPr/>
          </p:nvSpPr>
          <p:spPr>
            <a:xfrm>
              <a:off x="1620077" y="1159555"/>
              <a:ext cx="3975652" cy="222683"/>
            </a:xfrm>
            <a:prstGeom prst="rect">
              <a:avLst/>
            </a:prstGeom>
            <a:noFill/>
          </p:spPr>
          <p:txBody>
            <a:bodyPr wrap="square" rtlCol="0">
              <a:spAutoFit/>
            </a:bodyPr>
            <a:lstStyle/>
            <a:p>
              <a:r>
                <a:rPr lang="fr-FR">
                  <a:solidFill>
                    <a:srgbClr val="2F5496"/>
                  </a:solidFill>
                </a:rPr>
                <a:t>TITRE</a:t>
              </a:r>
            </a:p>
          </p:txBody>
        </p:sp>
        <p:sp>
          <p:nvSpPr>
            <p:cNvPr id="13" name="REMPLACER LE X">
              <a:extLst>
                <a:ext uri="{FF2B5EF4-FFF2-40B4-BE49-F238E27FC236}">
                  <a16:creationId xmlns:a16="http://schemas.microsoft.com/office/drawing/2014/main" id="{110E7DFD-6F40-BD4B-8BEC-1DF34A1DE865}"/>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LISTE X</a:t>
              </a:r>
            </a:p>
          </p:txBody>
        </p:sp>
      </p:grpSp>
    </p:spTree>
    <p:extLst>
      <p:ext uri="{BB962C8B-B14F-4D97-AF65-F5344CB8AC3E}">
        <p14:creationId xmlns:p14="http://schemas.microsoft.com/office/powerpoint/2010/main" val="255125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5F928A3C-D4E9-AE49-831C-19EA87388E63}"/>
              </a:ext>
            </a:extLst>
          </p:cNvPr>
          <p:cNvGrpSpPr/>
          <p:nvPr/>
        </p:nvGrpSpPr>
        <p:grpSpPr>
          <a:xfrm>
            <a:off x="414451" y="2400445"/>
            <a:ext cx="6107647" cy="3951458"/>
            <a:chOff x="414451" y="2400445"/>
            <a:chExt cx="6107647" cy="3951458"/>
          </a:xfrm>
        </p:grpSpPr>
        <p:pic>
          <p:nvPicPr>
            <p:cNvPr id="10" name="ICONE A PERSONNALISER">
              <a:extLst>
                <a:ext uri="{FF2B5EF4-FFF2-40B4-BE49-F238E27FC236}">
                  <a16:creationId xmlns:a16="http://schemas.microsoft.com/office/drawing/2014/main" id="{8C2B7FD5-00A7-BC44-AC22-D784FD372ED3}"/>
                </a:ext>
              </a:extLst>
            </p:cNvPr>
            <p:cNvPicPr>
              <a:picLocks noChangeAspect="1"/>
            </p:cNvPicPr>
            <p:nvPr/>
          </p:nvPicPr>
          <p:blipFill>
            <a:blip r:embed="rId2"/>
            <a:srcRect/>
            <a:stretch/>
          </p:blipFill>
          <p:spPr>
            <a:xfrm>
              <a:off x="511469" y="5137210"/>
              <a:ext cx="1214693" cy="1214693"/>
            </a:xfrm>
            <a:prstGeom prst="rect">
              <a:avLst/>
            </a:prstGeom>
          </p:spPr>
        </p:pic>
        <p:sp>
          <p:nvSpPr>
            <p:cNvPr id="9" name="LISTE 3">
              <a:extLst>
                <a:ext uri="{FF2B5EF4-FFF2-40B4-BE49-F238E27FC236}">
                  <a16:creationId xmlns:a16="http://schemas.microsoft.com/office/drawing/2014/main" id="{D4625223-FCE8-C949-9178-6EF9DD3F0C4F}"/>
                </a:ext>
              </a:extLst>
            </p:cNvPr>
            <p:cNvSpPr txBox="1"/>
            <p:nvPr/>
          </p:nvSpPr>
          <p:spPr>
            <a:xfrm>
              <a:off x="414451" y="4683412"/>
              <a:ext cx="6107645" cy="369332"/>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3" name="LISTE 3">
              <a:extLst>
                <a:ext uri="{FF2B5EF4-FFF2-40B4-BE49-F238E27FC236}">
                  <a16:creationId xmlns:a16="http://schemas.microsoft.com/office/drawing/2014/main" id="{6692ABE4-A208-6841-87CC-4E95CBA82A1E}"/>
                </a:ext>
              </a:extLst>
            </p:cNvPr>
            <p:cNvSpPr txBox="1"/>
            <p:nvPr/>
          </p:nvSpPr>
          <p:spPr>
            <a:xfrm>
              <a:off x="414451" y="4329857"/>
              <a:ext cx="6107645" cy="369332"/>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4" name="LISTE 3">
              <a:extLst>
                <a:ext uri="{FF2B5EF4-FFF2-40B4-BE49-F238E27FC236}">
                  <a16:creationId xmlns:a16="http://schemas.microsoft.com/office/drawing/2014/main" id="{7E695235-813C-1147-92D7-2FF93780EB87}"/>
                </a:ext>
              </a:extLst>
            </p:cNvPr>
            <p:cNvSpPr txBox="1"/>
            <p:nvPr/>
          </p:nvSpPr>
          <p:spPr>
            <a:xfrm>
              <a:off x="414453" y="3946462"/>
              <a:ext cx="6107645" cy="369332"/>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5" name="LISTE 2">
              <a:extLst>
                <a:ext uri="{FF2B5EF4-FFF2-40B4-BE49-F238E27FC236}">
                  <a16:creationId xmlns:a16="http://schemas.microsoft.com/office/drawing/2014/main" id="{DACE394B-CF83-4B45-A7F1-19A9E74A2746}"/>
                </a:ext>
              </a:extLst>
            </p:cNvPr>
            <p:cNvSpPr txBox="1"/>
            <p:nvPr/>
          </p:nvSpPr>
          <p:spPr>
            <a:xfrm>
              <a:off x="414453" y="3577130"/>
              <a:ext cx="6107645" cy="369332"/>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 </a:t>
              </a:r>
            </a:p>
          </p:txBody>
        </p:sp>
        <p:sp>
          <p:nvSpPr>
            <p:cNvPr id="6" name="LISTE 1">
              <a:extLst>
                <a:ext uri="{FF2B5EF4-FFF2-40B4-BE49-F238E27FC236}">
                  <a16:creationId xmlns:a16="http://schemas.microsoft.com/office/drawing/2014/main" id="{8FEA051E-8360-DA41-BF68-67CB256C1F73}"/>
                </a:ext>
              </a:extLst>
            </p:cNvPr>
            <p:cNvSpPr txBox="1"/>
            <p:nvPr/>
          </p:nvSpPr>
          <p:spPr>
            <a:xfrm>
              <a:off x="414453" y="3198423"/>
              <a:ext cx="5583674" cy="369332"/>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7" name="TITRE">
              <a:extLst>
                <a:ext uri="{FF2B5EF4-FFF2-40B4-BE49-F238E27FC236}">
                  <a16:creationId xmlns:a16="http://schemas.microsoft.com/office/drawing/2014/main" id="{469BDDA6-2625-A745-98EA-11420A4DE61D}"/>
                </a:ext>
              </a:extLst>
            </p:cNvPr>
            <p:cNvSpPr txBox="1"/>
            <p:nvPr/>
          </p:nvSpPr>
          <p:spPr>
            <a:xfrm>
              <a:off x="414451" y="2769777"/>
              <a:ext cx="6107645" cy="369332"/>
            </a:xfrm>
            <a:prstGeom prst="rect">
              <a:avLst/>
            </a:prstGeom>
            <a:noFill/>
          </p:spPr>
          <p:txBody>
            <a:bodyPr wrap="square" rtlCol="0">
              <a:spAutoFit/>
            </a:bodyPr>
            <a:lstStyle/>
            <a:p>
              <a:r>
                <a:rPr lang="fr-FR">
                  <a:solidFill>
                    <a:srgbClr val="2F5496"/>
                  </a:solidFill>
                </a:rPr>
                <a:t>TITRE</a:t>
              </a:r>
            </a:p>
          </p:txBody>
        </p:sp>
        <p:sp>
          <p:nvSpPr>
            <p:cNvPr id="8" name="REMPLACER LE X">
              <a:extLst>
                <a:ext uri="{FF2B5EF4-FFF2-40B4-BE49-F238E27FC236}">
                  <a16:creationId xmlns:a16="http://schemas.microsoft.com/office/drawing/2014/main" id="{7A4C517E-A17A-D84C-83ED-F6F44A25696C}"/>
                </a:ext>
              </a:extLst>
            </p:cNvPr>
            <p:cNvSpPr txBox="1"/>
            <p:nvPr/>
          </p:nvSpPr>
          <p:spPr>
            <a:xfrm>
              <a:off x="414453" y="2400445"/>
              <a:ext cx="6107645" cy="369332"/>
            </a:xfrm>
            <a:prstGeom prst="rect">
              <a:avLst/>
            </a:prstGeom>
            <a:noFill/>
          </p:spPr>
          <p:txBody>
            <a:bodyPr wrap="square" rtlCol="0">
              <a:spAutoFit/>
            </a:bodyPr>
            <a:lstStyle/>
            <a:p>
              <a:r>
                <a:rPr lang="fr-FR">
                  <a:solidFill>
                    <a:srgbClr val="BF9000"/>
                  </a:solidFill>
                </a:rPr>
                <a:t>LISTE X PE</a:t>
              </a:r>
            </a:p>
          </p:txBody>
        </p:sp>
      </p:grpSp>
    </p:spTree>
    <p:extLst>
      <p:ext uri="{BB962C8B-B14F-4D97-AF65-F5344CB8AC3E}">
        <p14:creationId xmlns:p14="http://schemas.microsoft.com/office/powerpoint/2010/main" val="397706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2C040A-9CE3-774C-8025-BA2D46F533FD}"/>
              </a:ext>
            </a:extLst>
          </p:cNvPr>
          <p:cNvSpPr/>
          <p:nvPr/>
        </p:nvSpPr>
        <p:spPr>
          <a:xfrm>
            <a:off x="415636" y="427512"/>
            <a:ext cx="11317185" cy="60089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9E9071E1-285D-BF48-8D1B-B26B1BD15E82}"/>
              </a:ext>
            </a:extLst>
          </p:cNvPr>
          <p:cNvSpPr txBox="1"/>
          <p:nvPr/>
        </p:nvSpPr>
        <p:spPr>
          <a:xfrm>
            <a:off x="1928648" y="2659559"/>
            <a:ext cx="8334704" cy="769441"/>
          </a:xfrm>
          <a:prstGeom prst="rect">
            <a:avLst/>
          </a:prstGeom>
          <a:noFill/>
        </p:spPr>
        <p:txBody>
          <a:bodyPr wrap="square" rtlCol="0">
            <a:spAutoFit/>
          </a:bodyPr>
          <a:lstStyle/>
          <a:p>
            <a:pPr algn="ctr"/>
            <a:r>
              <a:rPr lang="fr-FR" sz="4400">
                <a:solidFill>
                  <a:schemeClr val="bg1"/>
                </a:solidFill>
              </a:rPr>
              <a:t>3. LES IMAGES ET SCHEMAS</a:t>
            </a:r>
          </a:p>
        </p:txBody>
      </p:sp>
    </p:spTree>
    <p:extLst>
      <p:ext uri="{BB962C8B-B14F-4D97-AF65-F5344CB8AC3E}">
        <p14:creationId xmlns:p14="http://schemas.microsoft.com/office/powerpoint/2010/main" val="2836727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a:extLst>
              <a:ext uri="{FF2B5EF4-FFF2-40B4-BE49-F238E27FC236}">
                <a16:creationId xmlns:a16="http://schemas.microsoft.com/office/drawing/2014/main" id="{DF28A364-E385-5A4B-952E-83CD34A7E83D}"/>
              </a:ext>
            </a:extLst>
          </p:cNvPr>
          <p:cNvGrpSpPr/>
          <p:nvPr/>
        </p:nvGrpSpPr>
        <p:grpSpPr>
          <a:xfrm>
            <a:off x="489097" y="2904298"/>
            <a:ext cx="5949025" cy="2501256"/>
            <a:chOff x="489097" y="2904298"/>
            <a:chExt cx="5949025" cy="2501256"/>
          </a:xfrm>
        </p:grpSpPr>
        <p:pic>
          <p:nvPicPr>
            <p:cNvPr id="8" name="ICONE A PERSONNALISER">
              <a:extLst>
                <a:ext uri="{FF2B5EF4-FFF2-40B4-BE49-F238E27FC236}">
                  <a16:creationId xmlns:a16="http://schemas.microsoft.com/office/drawing/2014/main" id="{91BFFF44-449E-B04E-B6B6-844F4F5613D2}"/>
                </a:ext>
              </a:extLst>
            </p:cNvPr>
            <p:cNvPicPr>
              <a:picLocks noChangeAspect="1"/>
            </p:cNvPicPr>
            <p:nvPr/>
          </p:nvPicPr>
          <p:blipFill>
            <a:blip r:embed="rId2"/>
            <a:srcRect/>
            <a:stretch/>
          </p:blipFill>
          <p:spPr>
            <a:xfrm>
              <a:off x="866033" y="4190861"/>
              <a:ext cx="1214693" cy="1214693"/>
            </a:xfrm>
            <a:prstGeom prst="rect">
              <a:avLst/>
            </a:prstGeom>
          </p:spPr>
        </p:pic>
        <p:sp>
          <p:nvSpPr>
            <p:cNvPr id="9" name="TITRE">
              <a:extLst>
                <a:ext uri="{FF2B5EF4-FFF2-40B4-BE49-F238E27FC236}">
                  <a16:creationId xmlns:a16="http://schemas.microsoft.com/office/drawing/2014/main" id="{F974953C-4EB9-514B-8315-E27A2F103D45}"/>
                </a:ext>
              </a:extLst>
            </p:cNvPr>
            <p:cNvSpPr txBox="1"/>
            <p:nvPr/>
          </p:nvSpPr>
          <p:spPr>
            <a:xfrm>
              <a:off x="563742" y="3402424"/>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7" name="REMPLACER LE X">
              <a:extLst>
                <a:ext uri="{FF2B5EF4-FFF2-40B4-BE49-F238E27FC236}">
                  <a16:creationId xmlns:a16="http://schemas.microsoft.com/office/drawing/2014/main" id="{AEEC2A67-6376-914C-A461-8FC9A110F471}"/>
                </a:ext>
              </a:extLst>
            </p:cNvPr>
            <p:cNvSpPr txBox="1"/>
            <p:nvPr/>
          </p:nvSpPr>
          <p:spPr>
            <a:xfrm>
              <a:off x="489097" y="2904298"/>
              <a:ext cx="5949025" cy="369332"/>
            </a:xfrm>
            <a:prstGeom prst="rect">
              <a:avLst/>
            </a:prstGeom>
            <a:noFill/>
          </p:spPr>
          <p:txBody>
            <a:bodyPr wrap="square" rtlCol="0">
              <a:spAutoFit/>
            </a:bodyPr>
            <a:lstStyle/>
            <a:p>
              <a:r>
                <a:rPr lang="fr-FR">
                  <a:solidFill>
                    <a:srgbClr val="BF9000"/>
                  </a:solidFill>
                </a:rPr>
                <a:t>PHOTO H + TITRE X</a:t>
              </a:r>
            </a:p>
          </p:txBody>
        </p:sp>
      </p:grpSp>
    </p:spTree>
    <p:extLst>
      <p:ext uri="{BB962C8B-B14F-4D97-AF65-F5344CB8AC3E}">
        <p14:creationId xmlns:p14="http://schemas.microsoft.com/office/powerpoint/2010/main" val="4203895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64AA7B80-7128-C346-915D-2890A0D2E84E}"/>
              </a:ext>
            </a:extLst>
          </p:cNvPr>
          <p:cNvGrpSpPr/>
          <p:nvPr/>
        </p:nvGrpSpPr>
        <p:grpSpPr>
          <a:xfrm>
            <a:off x="489097" y="2904298"/>
            <a:ext cx="5949025" cy="2501256"/>
            <a:chOff x="489097" y="2904298"/>
            <a:chExt cx="5949025" cy="2501256"/>
          </a:xfrm>
        </p:grpSpPr>
        <p:pic>
          <p:nvPicPr>
            <p:cNvPr id="7" name="ICONE A PERSONNALISER">
              <a:extLst>
                <a:ext uri="{FF2B5EF4-FFF2-40B4-BE49-F238E27FC236}">
                  <a16:creationId xmlns:a16="http://schemas.microsoft.com/office/drawing/2014/main" id="{826801FB-F5DA-0B40-A349-D7678C8DF49A}"/>
                </a:ext>
              </a:extLst>
            </p:cNvPr>
            <p:cNvPicPr>
              <a:picLocks noChangeAspect="1"/>
            </p:cNvPicPr>
            <p:nvPr/>
          </p:nvPicPr>
          <p:blipFill>
            <a:blip r:embed="rId2"/>
            <a:srcRect/>
            <a:stretch/>
          </p:blipFill>
          <p:spPr>
            <a:xfrm>
              <a:off x="866033" y="4190861"/>
              <a:ext cx="1214693" cy="1214693"/>
            </a:xfrm>
            <a:prstGeom prst="rect">
              <a:avLst/>
            </a:prstGeom>
          </p:spPr>
        </p:pic>
        <p:sp>
          <p:nvSpPr>
            <p:cNvPr id="8" name="TITRE">
              <a:extLst>
                <a:ext uri="{FF2B5EF4-FFF2-40B4-BE49-F238E27FC236}">
                  <a16:creationId xmlns:a16="http://schemas.microsoft.com/office/drawing/2014/main" id="{25FB7C9B-14B7-8D4E-A1F7-BB07EFBADD71}"/>
                </a:ext>
              </a:extLst>
            </p:cNvPr>
            <p:cNvSpPr txBox="1"/>
            <p:nvPr/>
          </p:nvSpPr>
          <p:spPr>
            <a:xfrm>
              <a:off x="563742" y="3402424"/>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9" name="REMPLACER LE X">
              <a:extLst>
                <a:ext uri="{FF2B5EF4-FFF2-40B4-BE49-F238E27FC236}">
                  <a16:creationId xmlns:a16="http://schemas.microsoft.com/office/drawing/2014/main" id="{B7057678-B38F-6C46-AED6-6B4E1A0D7AEB}"/>
                </a:ext>
              </a:extLst>
            </p:cNvPr>
            <p:cNvSpPr txBox="1"/>
            <p:nvPr/>
          </p:nvSpPr>
          <p:spPr>
            <a:xfrm>
              <a:off x="489097" y="2904298"/>
              <a:ext cx="5949025" cy="369332"/>
            </a:xfrm>
            <a:prstGeom prst="rect">
              <a:avLst/>
            </a:prstGeom>
            <a:noFill/>
          </p:spPr>
          <p:txBody>
            <a:bodyPr wrap="square" rtlCol="0">
              <a:spAutoFit/>
            </a:bodyPr>
            <a:lstStyle/>
            <a:p>
              <a:r>
                <a:rPr lang="fr-FR">
                  <a:solidFill>
                    <a:srgbClr val="BF9000"/>
                  </a:solidFill>
                </a:rPr>
                <a:t>PHOTO V + TITRE X</a:t>
              </a:r>
            </a:p>
          </p:txBody>
        </p:sp>
      </p:grpSp>
    </p:spTree>
    <p:extLst>
      <p:ext uri="{BB962C8B-B14F-4D97-AF65-F5344CB8AC3E}">
        <p14:creationId xmlns:p14="http://schemas.microsoft.com/office/powerpoint/2010/main" val="213192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3FAA248C-40B3-4348-A7B0-6A3B508A96F1}"/>
              </a:ext>
            </a:extLst>
          </p:cNvPr>
          <p:cNvGrpSpPr/>
          <p:nvPr/>
        </p:nvGrpSpPr>
        <p:grpSpPr>
          <a:xfrm>
            <a:off x="489097" y="2904298"/>
            <a:ext cx="6379534" cy="1894766"/>
            <a:chOff x="489097" y="2904298"/>
            <a:chExt cx="6379534" cy="1894766"/>
          </a:xfrm>
        </p:grpSpPr>
        <p:sp>
          <p:nvSpPr>
            <p:cNvPr id="6" name="REMPLACER LE X">
              <a:extLst>
                <a:ext uri="{FF2B5EF4-FFF2-40B4-BE49-F238E27FC236}">
                  <a16:creationId xmlns:a16="http://schemas.microsoft.com/office/drawing/2014/main" id="{1848AD18-B8EA-8245-84CC-42D5F02C6107}"/>
                </a:ext>
              </a:extLst>
            </p:cNvPr>
            <p:cNvSpPr txBox="1"/>
            <p:nvPr/>
          </p:nvSpPr>
          <p:spPr>
            <a:xfrm>
              <a:off x="489097" y="2904298"/>
              <a:ext cx="6379534" cy="369332"/>
            </a:xfrm>
            <a:prstGeom prst="rect">
              <a:avLst/>
            </a:prstGeom>
            <a:noFill/>
          </p:spPr>
          <p:txBody>
            <a:bodyPr wrap="square" rtlCol="0">
              <a:spAutoFit/>
            </a:bodyPr>
            <a:lstStyle/>
            <a:p>
              <a:r>
                <a:rPr lang="fr-FR">
                  <a:solidFill>
                    <a:srgbClr val="FF0000"/>
                  </a:solidFill>
                </a:rPr>
                <a:t>IMAGE PE</a:t>
              </a:r>
            </a:p>
          </p:txBody>
        </p:sp>
        <p:pic>
          <p:nvPicPr>
            <p:cNvPr id="7" name="ICONE A PERSONNALISER">
              <a:extLst>
                <a:ext uri="{FF2B5EF4-FFF2-40B4-BE49-F238E27FC236}">
                  <a16:creationId xmlns:a16="http://schemas.microsoft.com/office/drawing/2014/main" id="{95C4C4EE-E524-E94E-8A1F-FAC8B0706B5F}"/>
                </a:ext>
              </a:extLst>
            </p:cNvPr>
            <p:cNvPicPr>
              <a:picLocks noChangeAspect="1"/>
            </p:cNvPicPr>
            <p:nvPr/>
          </p:nvPicPr>
          <p:blipFill>
            <a:blip r:embed="rId2"/>
            <a:srcRect/>
            <a:stretch/>
          </p:blipFill>
          <p:spPr>
            <a:xfrm>
              <a:off x="838041" y="3584371"/>
              <a:ext cx="1214693" cy="1214693"/>
            </a:xfrm>
            <a:prstGeom prst="rect">
              <a:avLst/>
            </a:prstGeom>
          </p:spPr>
        </p:pic>
      </p:grpSp>
    </p:spTree>
    <p:extLst>
      <p:ext uri="{BB962C8B-B14F-4D97-AF65-F5344CB8AC3E}">
        <p14:creationId xmlns:p14="http://schemas.microsoft.com/office/powerpoint/2010/main" val="3871734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3FAA248C-40B3-4348-A7B0-6A3B508A96F1}"/>
              </a:ext>
            </a:extLst>
          </p:cNvPr>
          <p:cNvGrpSpPr/>
          <p:nvPr/>
        </p:nvGrpSpPr>
        <p:grpSpPr>
          <a:xfrm>
            <a:off x="489097" y="2904298"/>
            <a:ext cx="6379534" cy="1894766"/>
            <a:chOff x="489097" y="2904298"/>
            <a:chExt cx="6379534" cy="1894766"/>
          </a:xfrm>
        </p:grpSpPr>
        <p:sp>
          <p:nvSpPr>
            <p:cNvPr id="6" name="REMPLACER LE X">
              <a:extLst>
                <a:ext uri="{FF2B5EF4-FFF2-40B4-BE49-F238E27FC236}">
                  <a16:creationId xmlns:a16="http://schemas.microsoft.com/office/drawing/2014/main" id="{1848AD18-B8EA-8245-84CC-42D5F02C6107}"/>
                </a:ext>
              </a:extLst>
            </p:cNvPr>
            <p:cNvSpPr txBox="1"/>
            <p:nvPr/>
          </p:nvSpPr>
          <p:spPr>
            <a:xfrm>
              <a:off x="489097" y="2904298"/>
              <a:ext cx="6379534" cy="369332"/>
            </a:xfrm>
            <a:prstGeom prst="rect">
              <a:avLst/>
            </a:prstGeom>
            <a:noFill/>
          </p:spPr>
          <p:txBody>
            <a:bodyPr wrap="square" rtlCol="0">
              <a:spAutoFit/>
            </a:bodyPr>
            <a:lstStyle/>
            <a:p>
              <a:r>
                <a:rPr lang="fr-FR">
                  <a:solidFill>
                    <a:srgbClr val="FF0000"/>
                  </a:solidFill>
                </a:rPr>
                <a:t>STOCKSHOT</a:t>
              </a:r>
            </a:p>
          </p:txBody>
        </p:sp>
        <p:pic>
          <p:nvPicPr>
            <p:cNvPr id="7" name="ICONE A PERSONNALISER">
              <a:extLst>
                <a:ext uri="{FF2B5EF4-FFF2-40B4-BE49-F238E27FC236}">
                  <a16:creationId xmlns:a16="http://schemas.microsoft.com/office/drawing/2014/main" id="{95C4C4EE-E524-E94E-8A1F-FAC8B0706B5F}"/>
                </a:ext>
              </a:extLst>
            </p:cNvPr>
            <p:cNvPicPr>
              <a:picLocks noChangeAspect="1"/>
            </p:cNvPicPr>
            <p:nvPr/>
          </p:nvPicPr>
          <p:blipFill>
            <a:blip r:embed="rId2"/>
            <a:srcRect/>
            <a:stretch/>
          </p:blipFill>
          <p:spPr>
            <a:xfrm>
              <a:off x="838041" y="3584371"/>
              <a:ext cx="1214693" cy="1214693"/>
            </a:xfrm>
            <a:prstGeom prst="rect">
              <a:avLst/>
            </a:prstGeom>
          </p:spPr>
        </p:pic>
      </p:grpSp>
    </p:spTree>
    <p:extLst>
      <p:ext uri="{BB962C8B-B14F-4D97-AF65-F5344CB8AC3E}">
        <p14:creationId xmlns:p14="http://schemas.microsoft.com/office/powerpoint/2010/main" val="362984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5B6A20-B956-43F4-8E70-EB11728B9A62}"/>
              </a:ext>
            </a:extLst>
          </p:cNvPr>
          <p:cNvSpPr txBox="1"/>
          <p:nvPr/>
        </p:nvSpPr>
        <p:spPr>
          <a:xfrm>
            <a:off x="346839" y="1397675"/>
            <a:ext cx="11498317" cy="2031325"/>
          </a:xfrm>
          <a:prstGeom prst="rect">
            <a:avLst/>
          </a:prstGeom>
          <a:noFill/>
        </p:spPr>
        <p:txBody>
          <a:bodyPr wrap="square" rtlCol="0">
            <a:spAutoFit/>
          </a:bodyPr>
          <a:lstStyle/>
          <a:p>
            <a:pPr marL="285750" indent="-285750">
              <a:buFont typeface="Arial" panose="020B0604020202020204" pitchFamily="34" charset="0"/>
              <a:buChar char="•"/>
            </a:pPr>
            <a:r>
              <a:rPr lang="fr-FR"/>
              <a:t>Vous devez poser dans la slide </a:t>
            </a:r>
            <a:r>
              <a:rPr lang="fr-FR" b="1" u="sng"/>
              <a:t>entre 1 et 4 éléments </a:t>
            </a:r>
            <a:r>
              <a:rPr lang="fr-FR"/>
              <a:t>qui vont se succéder, et rédiger vos notes en autant de paragraphes, avec saut de ligne entre les paragraphes</a:t>
            </a:r>
          </a:p>
          <a:p>
            <a:pPr marL="285750" indent="-285750">
              <a:buFont typeface="Arial" panose="020B0604020202020204" pitchFamily="34" charset="0"/>
              <a:buChar char="•"/>
            </a:pPr>
            <a:r>
              <a:rPr lang="fr-FR"/>
              <a:t>Les éléments (textes, images, schémas..) doivent être choisis parmi les éléments de base présentés dans ce document</a:t>
            </a:r>
          </a:p>
          <a:p>
            <a:pPr marL="285750" indent="-285750">
              <a:buFont typeface="Arial" panose="020B0604020202020204" pitchFamily="34" charset="0"/>
              <a:buChar char="•"/>
            </a:pPr>
            <a:r>
              <a:rPr lang="fr-FR"/>
              <a:t>À chaque paragraphe de texte correspond donc un élément dans la slide</a:t>
            </a:r>
          </a:p>
          <a:p>
            <a:pPr marL="285750" indent="-285750">
              <a:buFont typeface="Arial" panose="020B0604020202020204" pitchFamily="34" charset="0"/>
              <a:buChar char="•"/>
            </a:pPr>
            <a:r>
              <a:rPr lang="fr-FR"/>
              <a:t>Chaque paragraphe doit être assez court : 1 ou 2 phrases. </a:t>
            </a:r>
          </a:p>
          <a:p>
            <a:pPr marL="285750" indent="-285750">
              <a:buFont typeface="Arial" panose="020B0604020202020204" pitchFamily="34" charset="0"/>
              <a:buChar char="•"/>
            </a:pPr>
            <a:r>
              <a:rPr lang="fr-FR"/>
              <a:t>Au total dans les notes de slide, 150 mots maximum</a:t>
            </a:r>
          </a:p>
          <a:p>
            <a:endParaRPr lang="fr-FR"/>
          </a:p>
        </p:txBody>
      </p:sp>
      <p:sp>
        <p:nvSpPr>
          <p:cNvPr id="6" name="ZoneTexte 5">
            <a:extLst>
              <a:ext uri="{FF2B5EF4-FFF2-40B4-BE49-F238E27FC236}">
                <a16:creationId xmlns:a16="http://schemas.microsoft.com/office/drawing/2014/main" id="{FB8DCA36-A676-473C-B4D5-155232AFD502}"/>
              </a:ext>
            </a:extLst>
          </p:cNvPr>
          <p:cNvSpPr txBox="1"/>
          <p:nvPr/>
        </p:nvSpPr>
        <p:spPr>
          <a:xfrm>
            <a:off x="832940" y="3624560"/>
            <a:ext cx="10526113" cy="3139321"/>
          </a:xfrm>
          <a:prstGeom prst="rect">
            <a:avLst/>
          </a:prstGeom>
          <a:noFill/>
        </p:spPr>
        <p:txBody>
          <a:bodyPr wrap="square" rtlCol="0">
            <a:spAutoFit/>
          </a:bodyPr>
          <a:lstStyle/>
          <a:p>
            <a:pPr algn="ctr"/>
            <a:r>
              <a:rPr lang="fr-FR"/>
              <a:t>Voir les 2 slides suivantes comme modèles de structure globale d’une slide</a:t>
            </a:r>
          </a:p>
          <a:p>
            <a:pPr algn="ctr"/>
            <a:endParaRPr lang="fr-FR"/>
          </a:p>
          <a:p>
            <a:pPr algn="ctr"/>
            <a:r>
              <a:rPr lang="fr-FR"/>
              <a:t>Tous les éléments de base à utiliser sont présentés à la suite de ce document, avec à chaque fois :</a:t>
            </a:r>
          </a:p>
          <a:p>
            <a:pPr marL="285750" indent="-285750" algn="ctr">
              <a:buFont typeface="Wingdings" panose="05000000000000000000" pitchFamily="2" charset="2"/>
              <a:buChar char="Ø"/>
            </a:pPr>
            <a:r>
              <a:rPr lang="fr-FR"/>
              <a:t>à gauche ce que vous devez mettre dans vos slides,</a:t>
            </a:r>
          </a:p>
          <a:p>
            <a:pPr marL="285750" indent="-285750" algn="ctr">
              <a:buFont typeface="Wingdings" panose="05000000000000000000" pitchFamily="2" charset="2"/>
              <a:buChar char="Ø"/>
            </a:pPr>
            <a:r>
              <a:rPr lang="fr-FR"/>
              <a:t>à droite un exemple de rendu final dans la vidéo</a:t>
            </a:r>
          </a:p>
          <a:p>
            <a:pPr marL="285750" indent="-285750" algn="ctr">
              <a:buFont typeface="Wingdings" panose="05000000000000000000" pitchFamily="2" charset="2"/>
              <a:buChar char="Ø"/>
            </a:pPr>
            <a:endParaRPr lang="fr-FR"/>
          </a:p>
          <a:p>
            <a:pPr algn="ctr"/>
            <a:endParaRPr lang="fr-FR"/>
          </a:p>
          <a:p>
            <a:pPr algn="ctr"/>
            <a:r>
              <a:rPr lang="fr-FR"/>
              <a:t>Ne vous préoccupez pas du placement, de l’alignement ou du rendu visuel des éléments dans vos slides</a:t>
            </a:r>
          </a:p>
          <a:p>
            <a:pPr algn="ctr"/>
            <a:endParaRPr lang="fr-FR"/>
          </a:p>
          <a:p>
            <a:pPr algn="ctr"/>
            <a:r>
              <a:rPr lang="fr-FR" b="1" i="1"/>
              <a:t>Attention : Vous devez respecter la séparation en blocs de texte tels que présentés dans ces modèles. Par exemple titre et définition ne doivent pas être rédigés dans une même zone de texte, mais séparément.</a:t>
            </a:r>
          </a:p>
        </p:txBody>
      </p:sp>
      <p:sp>
        <p:nvSpPr>
          <p:cNvPr id="7" name="ZoneTexte 6">
            <a:extLst>
              <a:ext uri="{FF2B5EF4-FFF2-40B4-BE49-F238E27FC236}">
                <a16:creationId xmlns:a16="http://schemas.microsoft.com/office/drawing/2014/main" id="{65938B70-CB00-4337-89A7-CE2295ED5722}"/>
              </a:ext>
            </a:extLst>
          </p:cNvPr>
          <p:cNvSpPr txBox="1"/>
          <p:nvPr/>
        </p:nvSpPr>
        <p:spPr>
          <a:xfrm>
            <a:off x="1928647" y="495458"/>
            <a:ext cx="8334704" cy="461665"/>
          </a:xfrm>
          <a:prstGeom prst="rect">
            <a:avLst/>
          </a:prstGeom>
          <a:noFill/>
        </p:spPr>
        <p:txBody>
          <a:bodyPr wrap="square" rtlCol="0">
            <a:spAutoFit/>
          </a:bodyPr>
          <a:lstStyle/>
          <a:p>
            <a:pPr algn="ctr"/>
            <a:r>
              <a:rPr lang="fr-FR" sz="2400"/>
              <a:t>PRINCIPE GÉNÉRAL</a:t>
            </a:r>
          </a:p>
        </p:txBody>
      </p:sp>
    </p:spTree>
    <p:extLst>
      <p:ext uri="{BB962C8B-B14F-4D97-AF65-F5344CB8AC3E}">
        <p14:creationId xmlns:p14="http://schemas.microsoft.com/office/powerpoint/2010/main" val="1807898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B805299-CED6-C146-B546-59AB59CCE415}"/>
              </a:ext>
            </a:extLst>
          </p:cNvPr>
          <p:cNvGrpSpPr/>
          <p:nvPr/>
        </p:nvGrpSpPr>
        <p:grpSpPr>
          <a:xfrm>
            <a:off x="1024654" y="2734177"/>
            <a:ext cx="4667019" cy="1008753"/>
            <a:chOff x="1024654" y="2734177"/>
            <a:chExt cx="4667019" cy="1008753"/>
          </a:xfrm>
        </p:grpSpPr>
        <p:sp>
          <p:nvSpPr>
            <p:cNvPr id="3" name="TITRE">
              <a:extLst>
                <a:ext uri="{FF2B5EF4-FFF2-40B4-BE49-F238E27FC236}">
                  <a16:creationId xmlns:a16="http://schemas.microsoft.com/office/drawing/2014/main" id="{80735B7F-81B8-EC46-A846-487B1DDA7021}"/>
                </a:ext>
              </a:extLst>
            </p:cNvPr>
            <p:cNvSpPr txBox="1"/>
            <p:nvPr/>
          </p:nvSpPr>
          <p:spPr>
            <a:xfrm>
              <a:off x="1024654" y="3373598"/>
              <a:ext cx="4667019" cy="369332"/>
            </a:xfrm>
            <a:prstGeom prst="rect">
              <a:avLst/>
            </a:prstGeom>
            <a:noFill/>
          </p:spPr>
          <p:txBody>
            <a:bodyPr wrap="square" rtlCol="0">
              <a:spAutoFit/>
            </a:bodyPr>
            <a:lstStyle/>
            <a:p>
              <a:r>
                <a:rPr lang="fr-FR" dirty="0">
                  <a:solidFill>
                    <a:srgbClr val="0070C0"/>
                  </a:solidFill>
                </a:rPr>
                <a:t>NUMERO SLIDE SCHEMA</a:t>
              </a:r>
            </a:p>
          </p:txBody>
        </p:sp>
        <p:sp>
          <p:nvSpPr>
            <p:cNvPr id="4" name="NE PAS EDITER">
              <a:extLst>
                <a:ext uri="{FF2B5EF4-FFF2-40B4-BE49-F238E27FC236}">
                  <a16:creationId xmlns:a16="http://schemas.microsoft.com/office/drawing/2014/main" id="{4846C551-7A98-8B4B-B444-1554973B4E22}"/>
                </a:ext>
              </a:extLst>
            </p:cNvPr>
            <p:cNvSpPr txBox="1"/>
            <p:nvPr/>
          </p:nvSpPr>
          <p:spPr>
            <a:xfrm>
              <a:off x="1024654" y="2734177"/>
              <a:ext cx="4461745" cy="369332"/>
            </a:xfrm>
            <a:prstGeom prst="rect">
              <a:avLst/>
            </a:prstGeom>
            <a:noFill/>
          </p:spPr>
          <p:txBody>
            <a:bodyPr wrap="square" rtlCol="0">
              <a:spAutoFit/>
            </a:bodyPr>
            <a:lstStyle/>
            <a:p>
              <a:r>
                <a:rPr lang="fr-FR" dirty="0">
                  <a:solidFill>
                    <a:srgbClr val="FF0000"/>
                  </a:solidFill>
                </a:rPr>
                <a:t>SCHEMA Y</a:t>
              </a:r>
            </a:p>
          </p:txBody>
        </p:sp>
      </p:grpSp>
      <p:graphicFrame>
        <p:nvGraphicFramePr>
          <p:cNvPr id="7" name="Diagramme 6">
            <a:extLst>
              <a:ext uri="{FF2B5EF4-FFF2-40B4-BE49-F238E27FC236}">
                <a16:creationId xmlns:a16="http://schemas.microsoft.com/office/drawing/2014/main" id="{B82AC0A0-08B0-974D-8A06-97EE6FEDAB3D}"/>
              </a:ext>
            </a:extLst>
          </p:cNvPr>
          <p:cNvGraphicFramePr/>
          <p:nvPr>
            <p:extLst>
              <p:ext uri="{D42A27DB-BD31-4B8C-83A1-F6EECF244321}">
                <p14:modId xmlns:p14="http://schemas.microsoft.com/office/powerpoint/2010/main" val="887755869"/>
              </p:ext>
            </p:extLst>
          </p:nvPr>
        </p:nvGraphicFramePr>
        <p:xfrm>
          <a:off x="6022428" y="2555501"/>
          <a:ext cx="5703614" cy="3404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6702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0A19E98F-8997-CF42-91CE-0AE1E175AF35}"/>
              </a:ext>
            </a:extLst>
          </p:cNvPr>
          <p:cNvGrpSpPr/>
          <p:nvPr/>
        </p:nvGrpSpPr>
        <p:grpSpPr>
          <a:xfrm>
            <a:off x="1024654" y="2734177"/>
            <a:ext cx="4667019" cy="1008753"/>
            <a:chOff x="1024654" y="2734177"/>
            <a:chExt cx="4667019" cy="1008753"/>
          </a:xfrm>
        </p:grpSpPr>
        <p:sp>
          <p:nvSpPr>
            <p:cNvPr id="3" name="TITRE">
              <a:extLst>
                <a:ext uri="{FF2B5EF4-FFF2-40B4-BE49-F238E27FC236}">
                  <a16:creationId xmlns:a16="http://schemas.microsoft.com/office/drawing/2014/main" id="{124688AF-1644-264E-810D-8201BA9F662D}"/>
                </a:ext>
              </a:extLst>
            </p:cNvPr>
            <p:cNvSpPr txBox="1"/>
            <p:nvPr/>
          </p:nvSpPr>
          <p:spPr>
            <a:xfrm>
              <a:off x="1024654" y="3373598"/>
              <a:ext cx="4667019" cy="369332"/>
            </a:xfrm>
            <a:prstGeom prst="rect">
              <a:avLst/>
            </a:prstGeom>
            <a:noFill/>
          </p:spPr>
          <p:txBody>
            <a:bodyPr wrap="square" rtlCol="0">
              <a:spAutoFit/>
            </a:bodyPr>
            <a:lstStyle/>
            <a:p>
              <a:r>
                <a:rPr lang="fr-FR">
                  <a:solidFill>
                    <a:srgbClr val="0070C0"/>
                  </a:solidFill>
                </a:rPr>
                <a:t>NUMERO SLIDE SCHEMA</a:t>
              </a:r>
            </a:p>
          </p:txBody>
        </p:sp>
        <p:sp>
          <p:nvSpPr>
            <p:cNvPr id="4" name="NE PAS EDITER">
              <a:extLst>
                <a:ext uri="{FF2B5EF4-FFF2-40B4-BE49-F238E27FC236}">
                  <a16:creationId xmlns:a16="http://schemas.microsoft.com/office/drawing/2014/main" id="{10A08141-5BEC-FC45-BEDD-6F85B4D923F0}"/>
                </a:ext>
              </a:extLst>
            </p:cNvPr>
            <p:cNvSpPr txBox="1"/>
            <p:nvPr/>
          </p:nvSpPr>
          <p:spPr>
            <a:xfrm>
              <a:off x="1024654" y="2734177"/>
              <a:ext cx="4461745" cy="369332"/>
            </a:xfrm>
            <a:prstGeom prst="rect">
              <a:avLst/>
            </a:prstGeom>
            <a:noFill/>
          </p:spPr>
          <p:txBody>
            <a:bodyPr wrap="square" rtlCol="0">
              <a:spAutoFit/>
            </a:bodyPr>
            <a:lstStyle/>
            <a:p>
              <a:r>
                <a:rPr lang="fr-FR" dirty="0">
                  <a:solidFill>
                    <a:srgbClr val="FF0000"/>
                  </a:solidFill>
                </a:rPr>
                <a:t>TABLEAU Y</a:t>
              </a:r>
            </a:p>
          </p:txBody>
        </p:sp>
      </p:grpSp>
    </p:spTree>
    <p:extLst>
      <p:ext uri="{BB962C8B-B14F-4D97-AF65-F5344CB8AC3E}">
        <p14:creationId xmlns:p14="http://schemas.microsoft.com/office/powerpoint/2010/main" val="3973961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17E624-392A-2443-9C52-380B87A78A1C}"/>
              </a:ext>
            </a:extLst>
          </p:cNvPr>
          <p:cNvSpPr/>
          <p:nvPr/>
        </p:nvSpPr>
        <p:spPr>
          <a:xfrm>
            <a:off x="415636" y="427512"/>
            <a:ext cx="11317185" cy="60089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8FE473E1-58EE-FE41-8A8A-09FFAA0E33A6}"/>
              </a:ext>
            </a:extLst>
          </p:cNvPr>
          <p:cNvSpPr txBox="1"/>
          <p:nvPr/>
        </p:nvSpPr>
        <p:spPr>
          <a:xfrm>
            <a:off x="1928648" y="2659559"/>
            <a:ext cx="8334704" cy="769441"/>
          </a:xfrm>
          <a:prstGeom prst="rect">
            <a:avLst/>
          </a:prstGeom>
          <a:noFill/>
        </p:spPr>
        <p:txBody>
          <a:bodyPr wrap="square" rtlCol="0">
            <a:spAutoFit/>
          </a:bodyPr>
          <a:lstStyle/>
          <a:p>
            <a:pPr algn="ctr"/>
            <a:r>
              <a:rPr lang="fr-FR" sz="4400">
                <a:solidFill>
                  <a:schemeClr val="bg1"/>
                </a:solidFill>
              </a:rPr>
              <a:t>COPIE EXPRESS</a:t>
            </a:r>
          </a:p>
        </p:txBody>
      </p:sp>
    </p:spTree>
    <p:extLst>
      <p:ext uri="{BB962C8B-B14F-4D97-AF65-F5344CB8AC3E}">
        <p14:creationId xmlns:p14="http://schemas.microsoft.com/office/powerpoint/2010/main" val="617056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TITRE PLEIN ECRAN">
            <a:extLst>
              <a:ext uri="{FF2B5EF4-FFF2-40B4-BE49-F238E27FC236}">
                <a16:creationId xmlns:a16="http://schemas.microsoft.com/office/drawing/2014/main" id="{F658DC73-99A8-8048-AAF0-C46717579999}"/>
              </a:ext>
            </a:extLst>
          </p:cNvPr>
          <p:cNvGrpSpPr/>
          <p:nvPr/>
        </p:nvGrpSpPr>
        <p:grpSpPr>
          <a:xfrm>
            <a:off x="4989868" y="-1052130"/>
            <a:ext cx="4461745" cy="1525821"/>
            <a:chOff x="1620078" y="936872"/>
            <a:chExt cx="3975652" cy="919971"/>
          </a:xfrm>
        </p:grpSpPr>
        <p:sp>
          <p:nvSpPr>
            <p:cNvPr id="3" name="TEXTE">
              <a:extLst>
                <a:ext uri="{FF2B5EF4-FFF2-40B4-BE49-F238E27FC236}">
                  <a16:creationId xmlns:a16="http://schemas.microsoft.com/office/drawing/2014/main" id="{0D3025F9-989A-6A4A-BCF5-430669A4199D}"/>
                </a:ext>
              </a:extLst>
            </p:cNvPr>
            <p:cNvSpPr txBox="1"/>
            <p:nvPr/>
          </p:nvSpPr>
          <p:spPr>
            <a:xfrm>
              <a:off x="1620078" y="1467147"/>
              <a:ext cx="3975652" cy="389696"/>
            </a:xfrm>
            <a:prstGeom prst="rect">
              <a:avLst/>
            </a:prstGeom>
            <a:noFill/>
          </p:spPr>
          <p:txBody>
            <a:bodyPr wrap="square" rtlCol="0">
              <a:spAutoFit/>
            </a:bodyPr>
            <a:lstStyle/>
            <a:p>
              <a:r>
                <a:rPr lang="fr-FR" dirty="0" err="1">
                  <a:solidFill>
                    <a:srgbClr val="4472C4"/>
                  </a:solidFill>
                </a:rPr>
                <a:t>Lorem</a:t>
              </a:r>
              <a:r>
                <a:rPr lang="fr-FR" dirty="0">
                  <a:solidFill>
                    <a:srgbClr val="4472C4"/>
                  </a:solidFill>
                </a:rPr>
                <a:t> </a:t>
              </a:r>
              <a:r>
                <a:rPr lang="fr-FR" dirty="0" err="1">
                  <a:solidFill>
                    <a:srgbClr val="4472C4"/>
                  </a:solidFill>
                </a:rPr>
                <a:t>ipsum</a:t>
              </a:r>
              <a:r>
                <a:rPr lang="fr-FR" dirty="0">
                  <a:solidFill>
                    <a:srgbClr val="4472C4"/>
                  </a:solidFill>
                </a:rPr>
                <a:t> </a:t>
              </a:r>
              <a:r>
                <a:rPr lang="fr-FR" dirty="0" err="1">
                  <a:solidFill>
                    <a:srgbClr val="4472C4"/>
                  </a:solidFill>
                </a:rPr>
                <a:t>dolor</a:t>
              </a:r>
              <a:r>
                <a:rPr lang="fr-FR" dirty="0">
                  <a:solidFill>
                    <a:srgbClr val="4472C4"/>
                  </a:solidFill>
                </a:rPr>
                <a:t> </a:t>
              </a:r>
              <a:r>
                <a:rPr lang="fr-FR" dirty="0" err="1">
                  <a:solidFill>
                    <a:srgbClr val="4472C4"/>
                  </a:solidFill>
                </a:rPr>
                <a:t>sit</a:t>
              </a:r>
              <a:r>
                <a:rPr lang="fr-FR" dirty="0">
                  <a:solidFill>
                    <a:srgbClr val="4472C4"/>
                  </a:solidFill>
                </a:rPr>
                <a:t> </a:t>
              </a:r>
              <a:r>
                <a:rPr lang="fr-FR" dirty="0" err="1">
                  <a:solidFill>
                    <a:srgbClr val="4472C4"/>
                  </a:solidFill>
                </a:rPr>
                <a:t>amet</a:t>
              </a:r>
              <a:r>
                <a:rPr lang="fr-FR" dirty="0">
                  <a:solidFill>
                    <a:srgbClr val="4472C4"/>
                  </a:solidFill>
                </a:rPr>
                <a:t>, </a:t>
              </a:r>
              <a:r>
                <a:rPr lang="fr-FR" dirty="0" err="1">
                  <a:solidFill>
                    <a:srgbClr val="4472C4"/>
                  </a:solidFill>
                </a:rPr>
                <a:t>consectetur</a:t>
              </a:r>
              <a:r>
                <a:rPr lang="fr-FR" dirty="0">
                  <a:solidFill>
                    <a:srgbClr val="4472C4"/>
                  </a:solidFill>
                </a:rPr>
                <a:t> </a:t>
              </a:r>
              <a:r>
                <a:rPr lang="fr-FR" dirty="0" err="1">
                  <a:solidFill>
                    <a:srgbClr val="4472C4"/>
                  </a:solidFill>
                </a:rPr>
                <a:t>adipiscing</a:t>
              </a:r>
              <a:r>
                <a:rPr lang="fr-FR" dirty="0">
                  <a:solidFill>
                    <a:srgbClr val="4472C4"/>
                  </a:solidFill>
                </a:rPr>
                <a:t> </a:t>
              </a:r>
              <a:r>
                <a:rPr lang="fr-FR" dirty="0" err="1">
                  <a:solidFill>
                    <a:srgbClr val="4472C4"/>
                  </a:solidFill>
                </a:rPr>
                <a:t>elit</a:t>
              </a:r>
              <a:r>
                <a:rPr lang="fr-FR" dirty="0">
                  <a:solidFill>
                    <a:srgbClr val="4472C4"/>
                  </a:solidFill>
                </a:rPr>
                <a:t>.</a:t>
              </a:r>
            </a:p>
          </p:txBody>
        </p:sp>
        <p:sp>
          <p:nvSpPr>
            <p:cNvPr id="4" name="TITRE">
              <a:extLst>
                <a:ext uri="{FF2B5EF4-FFF2-40B4-BE49-F238E27FC236}">
                  <a16:creationId xmlns:a16="http://schemas.microsoft.com/office/drawing/2014/main" id="{95DC9478-2A2C-7E43-85DF-8CBCAD004DF1}"/>
                </a:ext>
              </a:extLst>
            </p:cNvPr>
            <p:cNvSpPr txBox="1"/>
            <p:nvPr/>
          </p:nvSpPr>
          <p:spPr>
            <a:xfrm>
              <a:off x="1620078" y="1244464"/>
              <a:ext cx="3520892" cy="222683"/>
            </a:xfrm>
            <a:prstGeom prst="rect">
              <a:avLst/>
            </a:prstGeom>
            <a:noFill/>
          </p:spPr>
          <p:txBody>
            <a:bodyPr wrap="square" rtlCol="0">
              <a:spAutoFit/>
            </a:bodyPr>
            <a:lstStyle/>
            <a:p>
              <a:r>
                <a:rPr lang="fr-FR">
                  <a:solidFill>
                    <a:srgbClr val="4472C4"/>
                  </a:solidFill>
                </a:rPr>
                <a:t>Catégorie</a:t>
              </a:r>
            </a:p>
          </p:txBody>
        </p:sp>
        <p:sp>
          <p:nvSpPr>
            <p:cNvPr id="5" name="NE PAS EDITER">
              <a:extLst>
                <a:ext uri="{FF2B5EF4-FFF2-40B4-BE49-F238E27FC236}">
                  <a16:creationId xmlns:a16="http://schemas.microsoft.com/office/drawing/2014/main" id="{4A872EB7-3FC8-C747-A959-E00210DE9C2C}"/>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CAT+TITRE PE</a:t>
              </a:r>
            </a:p>
          </p:txBody>
        </p:sp>
      </p:grpSp>
      <p:grpSp>
        <p:nvGrpSpPr>
          <p:cNvPr id="6" name="SOMMAIRE">
            <a:extLst>
              <a:ext uri="{FF2B5EF4-FFF2-40B4-BE49-F238E27FC236}">
                <a16:creationId xmlns:a16="http://schemas.microsoft.com/office/drawing/2014/main" id="{7D37A6C5-40EB-5245-A534-89295279EBF7}"/>
              </a:ext>
            </a:extLst>
          </p:cNvPr>
          <p:cNvGrpSpPr/>
          <p:nvPr/>
        </p:nvGrpSpPr>
        <p:grpSpPr>
          <a:xfrm>
            <a:off x="11236182" y="6095355"/>
            <a:ext cx="6166883" cy="3061389"/>
            <a:chOff x="1620078" y="881204"/>
            <a:chExt cx="4108292" cy="1845815"/>
          </a:xfrm>
        </p:grpSpPr>
        <p:sp>
          <p:nvSpPr>
            <p:cNvPr id="7" name="SQUENCE 6 TEXTE">
              <a:extLst>
                <a:ext uri="{FF2B5EF4-FFF2-40B4-BE49-F238E27FC236}">
                  <a16:creationId xmlns:a16="http://schemas.microsoft.com/office/drawing/2014/main" id="{0FEA9321-57C4-F84A-B609-40AAB5B64A65}"/>
                </a:ext>
              </a:extLst>
            </p:cNvPr>
            <p:cNvSpPr txBox="1"/>
            <p:nvPr/>
          </p:nvSpPr>
          <p:spPr>
            <a:xfrm>
              <a:off x="1620078" y="2522893"/>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8" name="SQUENCE 5 TEXTE">
              <a:extLst>
                <a:ext uri="{FF2B5EF4-FFF2-40B4-BE49-F238E27FC236}">
                  <a16:creationId xmlns:a16="http://schemas.microsoft.com/office/drawing/2014/main" id="{B9D602E1-B85D-2945-B4C4-511F5F576A11}"/>
                </a:ext>
              </a:extLst>
            </p:cNvPr>
            <p:cNvSpPr txBox="1"/>
            <p:nvPr/>
          </p:nvSpPr>
          <p:spPr>
            <a:xfrm>
              <a:off x="1620078" y="2235920"/>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9" name="SQUENCE 4 TEXTE">
              <a:extLst>
                <a:ext uri="{FF2B5EF4-FFF2-40B4-BE49-F238E27FC236}">
                  <a16:creationId xmlns:a16="http://schemas.microsoft.com/office/drawing/2014/main" id="{C7C20C10-D3E7-504A-8924-37735348DEC0}"/>
                </a:ext>
              </a:extLst>
            </p:cNvPr>
            <p:cNvSpPr txBox="1"/>
            <p:nvPr/>
          </p:nvSpPr>
          <p:spPr>
            <a:xfrm>
              <a:off x="1620078" y="1948947"/>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10" name="SQUENCE 3 TEXTE">
              <a:extLst>
                <a:ext uri="{FF2B5EF4-FFF2-40B4-BE49-F238E27FC236}">
                  <a16:creationId xmlns:a16="http://schemas.microsoft.com/office/drawing/2014/main" id="{53FCCE69-CA3F-1F4B-868B-6E048C77742A}"/>
                </a:ext>
              </a:extLst>
            </p:cNvPr>
            <p:cNvSpPr txBox="1"/>
            <p:nvPr/>
          </p:nvSpPr>
          <p:spPr>
            <a:xfrm>
              <a:off x="1620078" y="1669051"/>
              <a:ext cx="3975652" cy="204126"/>
            </a:xfrm>
            <a:prstGeom prst="rect">
              <a:avLst/>
            </a:prstGeom>
            <a:noFill/>
          </p:spPr>
          <p:txBody>
            <a:bodyPr wrap="square" rtlCol="0">
              <a:spAutoFit/>
            </a:bodyPr>
            <a:lstStyle/>
            <a:p>
              <a:r>
                <a:rPr lang="fr-FR" sz="1600" dirty="0" err="1">
                  <a:solidFill>
                    <a:srgbClr val="0070C0"/>
                  </a:solidFill>
                </a:rPr>
                <a:t>Lorem</a:t>
              </a:r>
              <a:r>
                <a:rPr lang="fr-FR" sz="1600" dirty="0">
                  <a:solidFill>
                    <a:srgbClr val="0070C0"/>
                  </a:solidFill>
                </a:rPr>
                <a:t> </a:t>
              </a:r>
              <a:r>
                <a:rPr lang="fr-FR" sz="1600" dirty="0" err="1">
                  <a:solidFill>
                    <a:srgbClr val="0070C0"/>
                  </a:solidFill>
                </a:rPr>
                <a:t>ipsum</a:t>
              </a:r>
              <a:r>
                <a:rPr lang="fr-FR" sz="1600" dirty="0">
                  <a:solidFill>
                    <a:srgbClr val="0070C0"/>
                  </a:solidFill>
                </a:rPr>
                <a:t> </a:t>
              </a:r>
              <a:r>
                <a:rPr lang="fr-FR" sz="1600" dirty="0" err="1">
                  <a:solidFill>
                    <a:srgbClr val="0070C0"/>
                  </a:solidFill>
                </a:rPr>
                <a:t>dolor</a:t>
              </a:r>
              <a:r>
                <a:rPr lang="fr-FR" sz="1600" dirty="0">
                  <a:solidFill>
                    <a:srgbClr val="0070C0"/>
                  </a:solidFill>
                </a:rPr>
                <a:t> </a:t>
              </a:r>
              <a:r>
                <a:rPr lang="fr-FR" sz="1600" dirty="0" err="1">
                  <a:solidFill>
                    <a:srgbClr val="0070C0"/>
                  </a:solidFill>
                </a:rPr>
                <a:t>sit</a:t>
              </a:r>
              <a:r>
                <a:rPr lang="fr-FR" sz="1600" dirty="0">
                  <a:solidFill>
                    <a:srgbClr val="0070C0"/>
                  </a:solidFill>
                </a:rPr>
                <a:t> </a:t>
              </a:r>
              <a:r>
                <a:rPr lang="fr-FR" sz="1600" dirty="0" err="1">
                  <a:solidFill>
                    <a:srgbClr val="0070C0"/>
                  </a:solidFill>
                </a:rPr>
                <a:t>amet</a:t>
              </a:r>
              <a:r>
                <a:rPr lang="fr-FR" sz="1600" dirty="0">
                  <a:solidFill>
                    <a:srgbClr val="0070C0"/>
                  </a:solidFill>
                </a:rPr>
                <a:t>, </a:t>
              </a:r>
              <a:r>
                <a:rPr lang="fr-FR" sz="1600" dirty="0" err="1">
                  <a:solidFill>
                    <a:srgbClr val="0070C0"/>
                  </a:solidFill>
                </a:rPr>
                <a:t>consectetur</a:t>
              </a:r>
              <a:r>
                <a:rPr lang="fr-FR" sz="1600" dirty="0">
                  <a:solidFill>
                    <a:srgbClr val="0070C0"/>
                  </a:solidFill>
                </a:rPr>
                <a:t> </a:t>
              </a:r>
              <a:r>
                <a:rPr lang="fr-FR" sz="1600" dirty="0" err="1">
                  <a:solidFill>
                    <a:srgbClr val="0070C0"/>
                  </a:solidFill>
                </a:rPr>
                <a:t>adipiscing</a:t>
              </a:r>
              <a:r>
                <a:rPr lang="fr-FR" sz="1600" dirty="0">
                  <a:solidFill>
                    <a:srgbClr val="0070C0"/>
                  </a:solidFill>
                </a:rPr>
                <a:t> </a:t>
              </a:r>
              <a:r>
                <a:rPr lang="fr-FR" sz="1600" dirty="0" err="1">
                  <a:solidFill>
                    <a:srgbClr val="0070C0"/>
                  </a:solidFill>
                </a:rPr>
                <a:t>elit</a:t>
              </a:r>
              <a:r>
                <a:rPr lang="fr-FR" sz="1600" dirty="0">
                  <a:solidFill>
                    <a:srgbClr val="0070C0"/>
                  </a:solidFill>
                </a:rPr>
                <a:t>.</a:t>
              </a:r>
            </a:p>
          </p:txBody>
        </p:sp>
        <p:sp>
          <p:nvSpPr>
            <p:cNvPr id="11" name="SQUENCE 2 TEXTE">
              <a:extLst>
                <a:ext uri="{FF2B5EF4-FFF2-40B4-BE49-F238E27FC236}">
                  <a16:creationId xmlns:a16="http://schemas.microsoft.com/office/drawing/2014/main" id="{5BAA6AEA-9A8A-3744-86C8-1397AF05191A}"/>
                </a:ext>
              </a:extLst>
            </p:cNvPr>
            <p:cNvSpPr txBox="1"/>
            <p:nvPr/>
          </p:nvSpPr>
          <p:spPr>
            <a:xfrm>
              <a:off x="1620078" y="1397367"/>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12" name="SQUENCE 1 TEXTE">
              <a:extLst>
                <a:ext uri="{FF2B5EF4-FFF2-40B4-BE49-F238E27FC236}">
                  <a16:creationId xmlns:a16="http://schemas.microsoft.com/office/drawing/2014/main" id="{56326D60-C985-5147-A0C7-2DD05BF58232}"/>
                </a:ext>
              </a:extLst>
            </p:cNvPr>
            <p:cNvSpPr txBox="1"/>
            <p:nvPr/>
          </p:nvSpPr>
          <p:spPr>
            <a:xfrm>
              <a:off x="1620078" y="1126753"/>
              <a:ext cx="410829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 </a:t>
              </a:r>
            </a:p>
          </p:txBody>
        </p:sp>
        <p:sp>
          <p:nvSpPr>
            <p:cNvPr id="13" name="REMPLACER LE X">
              <a:extLst>
                <a:ext uri="{FF2B5EF4-FFF2-40B4-BE49-F238E27FC236}">
                  <a16:creationId xmlns:a16="http://schemas.microsoft.com/office/drawing/2014/main" id="{43398A9D-34FF-DF40-8CC8-4E7600C28BF4}"/>
                </a:ext>
              </a:extLst>
            </p:cNvPr>
            <p:cNvSpPr txBox="1"/>
            <p:nvPr/>
          </p:nvSpPr>
          <p:spPr>
            <a:xfrm>
              <a:off x="1620078" y="881204"/>
              <a:ext cx="3975652" cy="204126"/>
            </a:xfrm>
            <a:prstGeom prst="rect">
              <a:avLst/>
            </a:prstGeom>
            <a:noFill/>
          </p:spPr>
          <p:txBody>
            <a:bodyPr wrap="square" rtlCol="0">
              <a:spAutoFit/>
            </a:bodyPr>
            <a:lstStyle/>
            <a:p>
              <a:r>
                <a:rPr lang="fr-FR" sz="1600">
                  <a:solidFill>
                    <a:srgbClr val="BF9000"/>
                  </a:solidFill>
                </a:rPr>
                <a:t>SOMMAIRE XL</a:t>
              </a:r>
            </a:p>
          </p:txBody>
        </p:sp>
      </p:grpSp>
      <p:grpSp>
        <p:nvGrpSpPr>
          <p:cNvPr id="14" name="CAT+TITRE ">
            <a:extLst>
              <a:ext uri="{FF2B5EF4-FFF2-40B4-BE49-F238E27FC236}">
                <a16:creationId xmlns:a16="http://schemas.microsoft.com/office/drawing/2014/main" id="{4F9B1F1E-F18A-6F4F-B895-96D3F9011C53}"/>
              </a:ext>
            </a:extLst>
          </p:cNvPr>
          <p:cNvGrpSpPr/>
          <p:nvPr/>
        </p:nvGrpSpPr>
        <p:grpSpPr>
          <a:xfrm>
            <a:off x="1221994" y="-938941"/>
            <a:ext cx="4461745" cy="1505920"/>
            <a:chOff x="1620078" y="936872"/>
            <a:chExt cx="3975652" cy="907972"/>
          </a:xfrm>
        </p:grpSpPr>
        <p:sp>
          <p:nvSpPr>
            <p:cNvPr id="15" name="TEXTE">
              <a:extLst>
                <a:ext uri="{FF2B5EF4-FFF2-40B4-BE49-F238E27FC236}">
                  <a16:creationId xmlns:a16="http://schemas.microsoft.com/office/drawing/2014/main" id="{B447072C-1B9D-824F-A1F1-91DCA289A4CA}"/>
                </a:ext>
              </a:extLst>
            </p:cNvPr>
            <p:cNvSpPr txBox="1"/>
            <p:nvPr/>
          </p:nvSpPr>
          <p:spPr>
            <a:xfrm>
              <a:off x="1620078" y="1455148"/>
              <a:ext cx="3975652" cy="389696"/>
            </a:xfrm>
            <a:prstGeom prst="rect">
              <a:avLst/>
            </a:prstGeom>
            <a:noFill/>
          </p:spPr>
          <p:txBody>
            <a:bodyPr wrap="square" rtlCol="0">
              <a:spAutoFit/>
            </a:bodyPr>
            <a:lstStyle/>
            <a:p>
              <a:r>
                <a:rPr lang="fr-FR" dirty="0" err="1">
                  <a:solidFill>
                    <a:srgbClr val="4472C4"/>
                  </a:solidFill>
                </a:rPr>
                <a:t>Lorem</a:t>
              </a:r>
              <a:r>
                <a:rPr lang="fr-FR" dirty="0">
                  <a:solidFill>
                    <a:srgbClr val="4472C4"/>
                  </a:solidFill>
                </a:rPr>
                <a:t> </a:t>
              </a:r>
              <a:r>
                <a:rPr lang="fr-FR" dirty="0" err="1">
                  <a:solidFill>
                    <a:srgbClr val="4472C4"/>
                  </a:solidFill>
                </a:rPr>
                <a:t>ipsum</a:t>
              </a:r>
              <a:r>
                <a:rPr lang="fr-FR" dirty="0">
                  <a:solidFill>
                    <a:srgbClr val="4472C4"/>
                  </a:solidFill>
                </a:rPr>
                <a:t> </a:t>
              </a:r>
              <a:r>
                <a:rPr lang="fr-FR" dirty="0" err="1">
                  <a:solidFill>
                    <a:srgbClr val="4472C4"/>
                  </a:solidFill>
                </a:rPr>
                <a:t>dolor</a:t>
              </a:r>
              <a:r>
                <a:rPr lang="fr-FR" dirty="0">
                  <a:solidFill>
                    <a:srgbClr val="4472C4"/>
                  </a:solidFill>
                </a:rPr>
                <a:t> </a:t>
              </a:r>
              <a:r>
                <a:rPr lang="fr-FR" dirty="0" err="1">
                  <a:solidFill>
                    <a:srgbClr val="4472C4"/>
                  </a:solidFill>
                </a:rPr>
                <a:t>sit</a:t>
              </a:r>
              <a:r>
                <a:rPr lang="fr-FR" dirty="0">
                  <a:solidFill>
                    <a:srgbClr val="4472C4"/>
                  </a:solidFill>
                </a:rPr>
                <a:t> </a:t>
              </a:r>
              <a:r>
                <a:rPr lang="fr-FR" dirty="0" err="1">
                  <a:solidFill>
                    <a:srgbClr val="4472C4"/>
                  </a:solidFill>
                </a:rPr>
                <a:t>amet</a:t>
              </a:r>
              <a:r>
                <a:rPr lang="fr-FR" dirty="0">
                  <a:solidFill>
                    <a:srgbClr val="4472C4"/>
                  </a:solidFill>
                </a:rPr>
                <a:t>, </a:t>
              </a:r>
              <a:r>
                <a:rPr lang="fr-FR" dirty="0" err="1">
                  <a:solidFill>
                    <a:srgbClr val="4472C4"/>
                  </a:solidFill>
                </a:rPr>
                <a:t>consectetur</a:t>
              </a:r>
              <a:r>
                <a:rPr lang="fr-FR" dirty="0">
                  <a:solidFill>
                    <a:srgbClr val="4472C4"/>
                  </a:solidFill>
                </a:rPr>
                <a:t> </a:t>
              </a:r>
              <a:r>
                <a:rPr lang="fr-FR" dirty="0" err="1">
                  <a:solidFill>
                    <a:srgbClr val="4472C4"/>
                  </a:solidFill>
                </a:rPr>
                <a:t>adipiscing</a:t>
              </a:r>
              <a:r>
                <a:rPr lang="fr-FR" dirty="0">
                  <a:solidFill>
                    <a:srgbClr val="4472C4"/>
                  </a:solidFill>
                </a:rPr>
                <a:t> </a:t>
              </a:r>
              <a:r>
                <a:rPr lang="fr-FR" dirty="0" err="1">
                  <a:solidFill>
                    <a:srgbClr val="4472C4"/>
                  </a:solidFill>
                </a:rPr>
                <a:t>elit</a:t>
              </a:r>
              <a:r>
                <a:rPr lang="fr-FR" dirty="0">
                  <a:solidFill>
                    <a:srgbClr val="4472C4"/>
                  </a:solidFill>
                </a:rPr>
                <a:t>.</a:t>
              </a:r>
            </a:p>
          </p:txBody>
        </p:sp>
        <p:sp>
          <p:nvSpPr>
            <p:cNvPr id="16" name="TITRE">
              <a:extLst>
                <a:ext uri="{FF2B5EF4-FFF2-40B4-BE49-F238E27FC236}">
                  <a16:creationId xmlns:a16="http://schemas.microsoft.com/office/drawing/2014/main" id="{BF0D2EEE-E3C6-FA4D-86C1-1EFCECB6AB7C}"/>
                </a:ext>
              </a:extLst>
            </p:cNvPr>
            <p:cNvSpPr txBox="1"/>
            <p:nvPr/>
          </p:nvSpPr>
          <p:spPr>
            <a:xfrm>
              <a:off x="1620078" y="1175854"/>
              <a:ext cx="3520892" cy="222683"/>
            </a:xfrm>
            <a:prstGeom prst="rect">
              <a:avLst/>
            </a:prstGeom>
            <a:noFill/>
          </p:spPr>
          <p:txBody>
            <a:bodyPr wrap="square" rtlCol="0">
              <a:spAutoFit/>
            </a:bodyPr>
            <a:lstStyle/>
            <a:p>
              <a:r>
                <a:rPr lang="fr-FR">
                  <a:solidFill>
                    <a:srgbClr val="4472C4"/>
                  </a:solidFill>
                </a:rPr>
                <a:t>Catégorie</a:t>
              </a:r>
            </a:p>
          </p:txBody>
        </p:sp>
        <p:sp>
          <p:nvSpPr>
            <p:cNvPr id="17" name="NE PAS EDITER">
              <a:extLst>
                <a:ext uri="{FF2B5EF4-FFF2-40B4-BE49-F238E27FC236}">
                  <a16:creationId xmlns:a16="http://schemas.microsoft.com/office/drawing/2014/main" id="{9900B278-3C51-7F45-8D4C-E535ACC48FB5}"/>
                </a:ext>
              </a:extLst>
            </p:cNvPr>
            <p:cNvSpPr txBox="1"/>
            <p:nvPr/>
          </p:nvSpPr>
          <p:spPr>
            <a:xfrm>
              <a:off x="1620078" y="936872"/>
              <a:ext cx="3975652" cy="222683"/>
            </a:xfrm>
            <a:prstGeom prst="rect">
              <a:avLst/>
            </a:prstGeom>
            <a:noFill/>
          </p:spPr>
          <p:txBody>
            <a:bodyPr wrap="square" rtlCol="0">
              <a:spAutoFit/>
            </a:bodyPr>
            <a:lstStyle/>
            <a:p>
              <a:r>
                <a:rPr lang="fr-FR">
                  <a:solidFill>
                    <a:schemeClr val="accent4">
                      <a:lumMod val="75000"/>
                    </a:schemeClr>
                  </a:solidFill>
                </a:rPr>
                <a:t>CAT+TITRE X</a:t>
              </a:r>
            </a:p>
          </p:txBody>
        </p:sp>
      </p:grpSp>
      <p:grpSp>
        <p:nvGrpSpPr>
          <p:cNvPr id="18" name="TITRE + BLOC TEXTE">
            <a:extLst>
              <a:ext uri="{FF2B5EF4-FFF2-40B4-BE49-F238E27FC236}">
                <a16:creationId xmlns:a16="http://schemas.microsoft.com/office/drawing/2014/main" id="{0034AA38-1923-7A4D-88BC-1E6905ED8206}"/>
              </a:ext>
            </a:extLst>
          </p:cNvPr>
          <p:cNvGrpSpPr/>
          <p:nvPr/>
        </p:nvGrpSpPr>
        <p:grpSpPr>
          <a:xfrm>
            <a:off x="915435" y="908374"/>
            <a:ext cx="4461745" cy="2665000"/>
            <a:chOff x="1620078" y="936872"/>
            <a:chExt cx="3975652" cy="1606822"/>
          </a:xfrm>
        </p:grpSpPr>
        <p:sp>
          <p:nvSpPr>
            <p:cNvPr id="19" name="TEXTE">
              <a:extLst>
                <a:ext uri="{FF2B5EF4-FFF2-40B4-BE49-F238E27FC236}">
                  <a16:creationId xmlns:a16="http://schemas.microsoft.com/office/drawing/2014/main" id="{B03DB86E-DA2C-5641-BE03-A29744054375}"/>
                </a:ext>
              </a:extLst>
            </p:cNvPr>
            <p:cNvSpPr txBox="1"/>
            <p:nvPr/>
          </p:nvSpPr>
          <p:spPr>
            <a:xfrm>
              <a:off x="1620078" y="1485950"/>
              <a:ext cx="3975652" cy="1057744"/>
            </a:xfrm>
            <a:prstGeom prst="rect">
              <a:avLst/>
            </a:prstGeom>
            <a:noFill/>
          </p:spPr>
          <p:txBody>
            <a:bodyPr wrap="square" rtlCol="0">
              <a:spAutoFit/>
            </a:bodyPr>
            <a:lstStyle/>
            <a:p>
              <a:r>
                <a:rPr lang="fr-FR" dirty="0" err="1">
                  <a:solidFill>
                    <a:srgbClr val="0070C0"/>
                  </a:solidFill>
                </a:rPr>
                <a:t>Lorem</a:t>
              </a:r>
              <a:r>
                <a:rPr lang="fr-FR" dirty="0">
                  <a:solidFill>
                    <a:srgbClr val="0070C0"/>
                  </a:solidFill>
                </a:rPr>
                <a:t> </a:t>
              </a:r>
              <a:r>
                <a:rPr lang="fr-FR" dirty="0" err="1">
                  <a:solidFill>
                    <a:srgbClr val="0070C0"/>
                  </a:solidFill>
                </a:rPr>
                <a:t>ipsum</a:t>
              </a:r>
              <a:r>
                <a:rPr lang="fr-FR" dirty="0">
                  <a:solidFill>
                    <a:srgbClr val="0070C0"/>
                  </a:solidFill>
                </a:rPr>
                <a:t>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 </a:t>
              </a:r>
              <a:r>
                <a:rPr lang="fr-FR" dirty="0" err="1">
                  <a:solidFill>
                    <a:srgbClr val="0070C0"/>
                  </a:solidFill>
                </a:rPr>
                <a:t>Lorem</a:t>
              </a:r>
              <a:r>
                <a:rPr lang="fr-FR" dirty="0">
                  <a:solidFill>
                    <a:srgbClr val="0070C0"/>
                  </a:solidFill>
                </a:rPr>
                <a:t> </a:t>
              </a:r>
              <a:r>
                <a:rPr lang="fr-FR" dirty="0" err="1">
                  <a:solidFill>
                    <a:srgbClr val="0070C0"/>
                  </a:solidFill>
                </a:rPr>
                <a:t>ipsum</a:t>
              </a:r>
              <a:r>
                <a:rPr lang="fr-FR" dirty="0">
                  <a:solidFill>
                    <a:srgbClr val="0070C0"/>
                  </a:solidFill>
                </a:rPr>
                <a:t>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 </a:t>
              </a:r>
              <a:r>
                <a:rPr lang="fr-FR" dirty="0" err="1">
                  <a:solidFill>
                    <a:srgbClr val="0070C0"/>
                  </a:solidFill>
                </a:rPr>
                <a:t>Lorem</a:t>
              </a:r>
              <a:r>
                <a:rPr lang="fr-FR" dirty="0">
                  <a:solidFill>
                    <a:srgbClr val="0070C0"/>
                  </a:solidFill>
                </a:rPr>
                <a:t> </a:t>
              </a:r>
              <a:r>
                <a:rPr lang="fr-FR" dirty="0" err="1">
                  <a:solidFill>
                    <a:srgbClr val="0070C0"/>
                  </a:solidFill>
                </a:rPr>
                <a:t>ipsum</a:t>
              </a:r>
              <a:r>
                <a:rPr lang="fr-FR" dirty="0">
                  <a:solidFill>
                    <a:srgbClr val="0070C0"/>
                  </a:solidFill>
                </a:rPr>
                <a:t>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a:t>
              </a:r>
            </a:p>
            <a:p>
              <a:endParaRPr lang="fr-FR" dirty="0">
                <a:solidFill>
                  <a:srgbClr val="0070C0"/>
                </a:solidFill>
              </a:endParaRPr>
            </a:p>
            <a:p>
              <a:endParaRPr lang="fr-FR" dirty="0">
                <a:solidFill>
                  <a:srgbClr val="0070C0"/>
                </a:solidFill>
              </a:endParaRPr>
            </a:p>
          </p:txBody>
        </p:sp>
        <p:sp>
          <p:nvSpPr>
            <p:cNvPr id="20" name="TITRE">
              <a:extLst>
                <a:ext uri="{FF2B5EF4-FFF2-40B4-BE49-F238E27FC236}">
                  <a16:creationId xmlns:a16="http://schemas.microsoft.com/office/drawing/2014/main" id="{F3178526-FF01-5C4A-A2A4-D0533CD609F4}"/>
                </a:ext>
              </a:extLst>
            </p:cNvPr>
            <p:cNvSpPr txBox="1"/>
            <p:nvPr/>
          </p:nvSpPr>
          <p:spPr>
            <a:xfrm>
              <a:off x="1620078" y="1211411"/>
              <a:ext cx="3975652" cy="222683"/>
            </a:xfrm>
            <a:prstGeom prst="rect">
              <a:avLst/>
            </a:prstGeom>
            <a:noFill/>
          </p:spPr>
          <p:txBody>
            <a:bodyPr wrap="square" rtlCol="0">
              <a:spAutoFit/>
            </a:bodyPr>
            <a:lstStyle/>
            <a:p>
              <a:r>
                <a:rPr lang="fr-FR" dirty="0" err="1">
                  <a:solidFill>
                    <a:srgbClr val="0070C0"/>
                  </a:solidFill>
                </a:rPr>
                <a:t>Lorem</a:t>
              </a:r>
              <a:r>
                <a:rPr lang="fr-FR" dirty="0">
                  <a:solidFill>
                    <a:srgbClr val="0070C0"/>
                  </a:solidFill>
                </a:rPr>
                <a:t> </a:t>
              </a:r>
              <a:r>
                <a:rPr lang="fr-FR" dirty="0" err="1">
                  <a:solidFill>
                    <a:srgbClr val="0070C0"/>
                  </a:solidFill>
                </a:rPr>
                <a:t>ipsum</a:t>
              </a:r>
              <a:endParaRPr lang="fr-FR" dirty="0">
                <a:solidFill>
                  <a:srgbClr val="0070C0"/>
                </a:solidFill>
              </a:endParaRPr>
            </a:p>
          </p:txBody>
        </p:sp>
        <p:sp>
          <p:nvSpPr>
            <p:cNvPr id="21" name="NE PAS EDITER">
              <a:extLst>
                <a:ext uri="{FF2B5EF4-FFF2-40B4-BE49-F238E27FC236}">
                  <a16:creationId xmlns:a16="http://schemas.microsoft.com/office/drawing/2014/main" id="{0B94B309-C345-E14A-92E7-25A1DA5BB14D}"/>
                </a:ext>
              </a:extLst>
            </p:cNvPr>
            <p:cNvSpPr txBox="1"/>
            <p:nvPr/>
          </p:nvSpPr>
          <p:spPr>
            <a:xfrm>
              <a:off x="1620078" y="936872"/>
              <a:ext cx="3975652" cy="222683"/>
            </a:xfrm>
            <a:prstGeom prst="rect">
              <a:avLst/>
            </a:prstGeom>
            <a:noFill/>
          </p:spPr>
          <p:txBody>
            <a:bodyPr wrap="square" rtlCol="0">
              <a:spAutoFit/>
            </a:bodyPr>
            <a:lstStyle/>
            <a:p>
              <a:r>
                <a:rPr lang="fr-FR">
                  <a:solidFill>
                    <a:schemeClr val="accent4">
                      <a:lumMod val="75000"/>
                    </a:schemeClr>
                  </a:solidFill>
                </a:rPr>
                <a:t>TITRE + BLOC TEXTE X</a:t>
              </a:r>
            </a:p>
          </p:txBody>
        </p:sp>
      </p:grpSp>
      <p:grpSp>
        <p:nvGrpSpPr>
          <p:cNvPr id="22" name="CAT+TITRE+PHOTO">
            <a:extLst>
              <a:ext uri="{FF2B5EF4-FFF2-40B4-BE49-F238E27FC236}">
                <a16:creationId xmlns:a16="http://schemas.microsoft.com/office/drawing/2014/main" id="{D585E107-80D7-AE4B-A72D-EE5805FF4605}"/>
              </a:ext>
            </a:extLst>
          </p:cNvPr>
          <p:cNvGrpSpPr/>
          <p:nvPr/>
        </p:nvGrpSpPr>
        <p:grpSpPr>
          <a:xfrm>
            <a:off x="5683739" y="1141292"/>
            <a:ext cx="4461745" cy="3771295"/>
            <a:chOff x="1024654" y="2734177"/>
            <a:chExt cx="4461745" cy="3771295"/>
          </a:xfrm>
        </p:grpSpPr>
        <p:pic>
          <p:nvPicPr>
            <p:cNvPr id="23" name="ICONE A PERSONNALISER">
              <a:extLst>
                <a:ext uri="{FF2B5EF4-FFF2-40B4-BE49-F238E27FC236}">
                  <a16:creationId xmlns:a16="http://schemas.microsoft.com/office/drawing/2014/main" id="{DAE818A0-AF93-BE46-86B7-1F32D22C7F5A}"/>
                </a:ext>
              </a:extLst>
            </p:cNvPr>
            <p:cNvPicPr>
              <a:picLocks noChangeAspect="1"/>
            </p:cNvPicPr>
            <p:nvPr/>
          </p:nvPicPr>
          <p:blipFill>
            <a:blip r:embed="rId2"/>
            <a:srcRect/>
            <a:stretch/>
          </p:blipFill>
          <p:spPr>
            <a:xfrm>
              <a:off x="1024654" y="4968470"/>
              <a:ext cx="1537002" cy="1537002"/>
            </a:xfrm>
            <a:prstGeom prst="rect">
              <a:avLst/>
            </a:prstGeom>
          </p:spPr>
        </p:pic>
        <p:sp>
          <p:nvSpPr>
            <p:cNvPr id="24" name="TEXTE">
              <a:extLst>
                <a:ext uri="{FF2B5EF4-FFF2-40B4-BE49-F238E27FC236}">
                  <a16:creationId xmlns:a16="http://schemas.microsoft.com/office/drawing/2014/main" id="{E5A2FD52-7C86-7C44-9D0D-FD1ABC5BC702}"/>
                </a:ext>
              </a:extLst>
            </p:cNvPr>
            <p:cNvSpPr txBox="1"/>
            <p:nvPr/>
          </p:nvSpPr>
          <p:spPr>
            <a:xfrm>
              <a:off x="1024654" y="3644852"/>
              <a:ext cx="4461745" cy="1754325"/>
            </a:xfrm>
            <a:prstGeom prst="rect">
              <a:avLst/>
            </a:prstGeom>
            <a:noFill/>
          </p:spPr>
          <p:txBody>
            <a:bodyPr wrap="square" rtlCol="0">
              <a:spAutoFit/>
            </a:bodyPr>
            <a:lstStyle/>
            <a:p>
              <a:r>
                <a:rPr lang="fr-FR" dirty="0" err="1">
                  <a:solidFill>
                    <a:srgbClr val="0070C0"/>
                  </a:solidFill>
                </a:rPr>
                <a:t>Lorem</a:t>
              </a:r>
              <a:r>
                <a:rPr lang="fr-FR" dirty="0">
                  <a:solidFill>
                    <a:srgbClr val="0070C0"/>
                  </a:solidFill>
                </a:rPr>
                <a:t> </a:t>
              </a:r>
              <a:r>
                <a:rPr lang="fr-FR" dirty="0" err="1">
                  <a:solidFill>
                    <a:srgbClr val="0070C0"/>
                  </a:solidFill>
                </a:rPr>
                <a:t>ipsum</a:t>
              </a:r>
              <a:r>
                <a:rPr lang="fr-FR" dirty="0">
                  <a:solidFill>
                    <a:srgbClr val="0070C0"/>
                  </a:solidFill>
                </a:rPr>
                <a:t>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 </a:t>
              </a:r>
              <a:r>
                <a:rPr lang="fr-FR" dirty="0" err="1">
                  <a:solidFill>
                    <a:srgbClr val="0070C0"/>
                  </a:solidFill>
                </a:rPr>
                <a:t>Lorem</a:t>
              </a:r>
              <a:r>
                <a:rPr lang="fr-FR" dirty="0">
                  <a:solidFill>
                    <a:srgbClr val="0070C0"/>
                  </a:solidFill>
                </a:rPr>
                <a:t> </a:t>
              </a:r>
              <a:r>
                <a:rPr lang="fr-FR" dirty="0" err="1">
                  <a:solidFill>
                    <a:srgbClr val="0070C0"/>
                  </a:solidFill>
                </a:rPr>
                <a:t>ipsum</a:t>
              </a:r>
              <a:r>
                <a:rPr lang="fr-FR" dirty="0">
                  <a:solidFill>
                    <a:srgbClr val="0070C0"/>
                  </a:solidFill>
                </a:rPr>
                <a:t>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 </a:t>
              </a:r>
              <a:r>
                <a:rPr lang="fr-FR" dirty="0" err="1">
                  <a:solidFill>
                    <a:srgbClr val="0070C0"/>
                  </a:solidFill>
                </a:rPr>
                <a:t>Lorem</a:t>
              </a:r>
              <a:r>
                <a:rPr lang="fr-FR" dirty="0">
                  <a:solidFill>
                    <a:srgbClr val="0070C0"/>
                  </a:solidFill>
                </a:rPr>
                <a:t> </a:t>
              </a:r>
              <a:r>
                <a:rPr lang="fr-FR" dirty="0" err="1">
                  <a:solidFill>
                    <a:srgbClr val="0070C0"/>
                  </a:solidFill>
                </a:rPr>
                <a:t>ipsum</a:t>
              </a:r>
              <a:r>
                <a:rPr lang="fr-FR" dirty="0">
                  <a:solidFill>
                    <a:srgbClr val="0070C0"/>
                  </a:solidFill>
                </a:rPr>
                <a:t>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a:t>
              </a:r>
            </a:p>
            <a:p>
              <a:endParaRPr lang="fr-FR" dirty="0">
                <a:solidFill>
                  <a:srgbClr val="0070C0"/>
                </a:solidFill>
              </a:endParaRPr>
            </a:p>
            <a:p>
              <a:endParaRPr lang="fr-FR" dirty="0">
                <a:solidFill>
                  <a:srgbClr val="0070C0"/>
                </a:solidFill>
              </a:endParaRPr>
            </a:p>
          </p:txBody>
        </p:sp>
        <p:sp>
          <p:nvSpPr>
            <p:cNvPr id="25" name="TITRE">
              <a:extLst>
                <a:ext uri="{FF2B5EF4-FFF2-40B4-BE49-F238E27FC236}">
                  <a16:creationId xmlns:a16="http://schemas.microsoft.com/office/drawing/2014/main" id="{A2B83778-D693-8A49-AAF4-96AC3AB17527}"/>
                </a:ext>
              </a:extLst>
            </p:cNvPr>
            <p:cNvSpPr txBox="1"/>
            <p:nvPr/>
          </p:nvSpPr>
          <p:spPr>
            <a:xfrm>
              <a:off x="1024654" y="3189515"/>
              <a:ext cx="4461745" cy="369332"/>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26" name="NE PAS EDITER">
              <a:extLst>
                <a:ext uri="{FF2B5EF4-FFF2-40B4-BE49-F238E27FC236}">
                  <a16:creationId xmlns:a16="http://schemas.microsoft.com/office/drawing/2014/main" id="{689402DE-36F5-A345-B106-648BC5719CBE}"/>
                </a:ext>
              </a:extLst>
            </p:cNvPr>
            <p:cNvSpPr txBox="1"/>
            <p:nvPr/>
          </p:nvSpPr>
          <p:spPr>
            <a:xfrm>
              <a:off x="1024654" y="2734177"/>
              <a:ext cx="4461745" cy="369332"/>
            </a:xfrm>
            <a:prstGeom prst="rect">
              <a:avLst/>
            </a:prstGeom>
            <a:noFill/>
          </p:spPr>
          <p:txBody>
            <a:bodyPr wrap="square" rtlCol="0">
              <a:spAutoFit/>
            </a:bodyPr>
            <a:lstStyle/>
            <a:p>
              <a:r>
                <a:rPr lang="fr-FR">
                  <a:solidFill>
                    <a:srgbClr val="FF0000"/>
                  </a:solidFill>
                </a:rPr>
                <a:t>TITRE+BLOC TEXTE PE </a:t>
              </a:r>
            </a:p>
          </p:txBody>
        </p:sp>
      </p:grpSp>
      <p:grpSp>
        <p:nvGrpSpPr>
          <p:cNvPr id="27" name="MOT CLE">
            <a:extLst>
              <a:ext uri="{FF2B5EF4-FFF2-40B4-BE49-F238E27FC236}">
                <a16:creationId xmlns:a16="http://schemas.microsoft.com/office/drawing/2014/main" id="{90B19543-7268-8440-AEA3-A0F305B3C107}"/>
              </a:ext>
            </a:extLst>
          </p:cNvPr>
          <p:cNvGrpSpPr/>
          <p:nvPr/>
        </p:nvGrpSpPr>
        <p:grpSpPr>
          <a:xfrm>
            <a:off x="682133" y="3610108"/>
            <a:ext cx="4461745" cy="1008753"/>
            <a:chOff x="1024654" y="2734177"/>
            <a:chExt cx="4461745" cy="1008753"/>
          </a:xfrm>
        </p:grpSpPr>
        <p:sp>
          <p:nvSpPr>
            <p:cNvPr id="28" name="TITRE">
              <a:extLst>
                <a:ext uri="{FF2B5EF4-FFF2-40B4-BE49-F238E27FC236}">
                  <a16:creationId xmlns:a16="http://schemas.microsoft.com/office/drawing/2014/main" id="{33C1B36D-CADC-A74A-BF79-7B03B7A45871}"/>
                </a:ext>
              </a:extLst>
            </p:cNvPr>
            <p:cNvSpPr txBox="1"/>
            <p:nvPr/>
          </p:nvSpPr>
          <p:spPr>
            <a:xfrm>
              <a:off x="1024654" y="3373598"/>
              <a:ext cx="3228369" cy="369332"/>
            </a:xfrm>
            <a:prstGeom prst="rect">
              <a:avLst/>
            </a:prstGeom>
            <a:noFill/>
          </p:spPr>
          <p:txBody>
            <a:bodyPr wrap="square" rtlCol="0">
              <a:spAutoFit/>
            </a:bodyPr>
            <a:lstStyle/>
            <a:p>
              <a:r>
                <a:rPr lang="fr-FR">
                  <a:solidFill>
                    <a:srgbClr val="0070C0"/>
                  </a:solidFill>
                </a:rPr>
                <a:t>Titre Titre</a:t>
              </a:r>
            </a:p>
          </p:txBody>
        </p:sp>
        <p:sp>
          <p:nvSpPr>
            <p:cNvPr id="29" name="NE PAS EDITER">
              <a:extLst>
                <a:ext uri="{FF2B5EF4-FFF2-40B4-BE49-F238E27FC236}">
                  <a16:creationId xmlns:a16="http://schemas.microsoft.com/office/drawing/2014/main" id="{81582267-AA25-B847-8A54-3648D30862E1}"/>
                </a:ext>
              </a:extLst>
            </p:cNvPr>
            <p:cNvSpPr txBox="1"/>
            <p:nvPr/>
          </p:nvSpPr>
          <p:spPr>
            <a:xfrm>
              <a:off x="1024654" y="2734177"/>
              <a:ext cx="4461745" cy="369332"/>
            </a:xfrm>
            <a:prstGeom prst="rect">
              <a:avLst/>
            </a:prstGeom>
            <a:noFill/>
          </p:spPr>
          <p:txBody>
            <a:bodyPr wrap="square" rtlCol="0">
              <a:spAutoFit/>
            </a:bodyPr>
            <a:lstStyle/>
            <a:p>
              <a:r>
                <a:rPr lang="fr-FR">
                  <a:solidFill>
                    <a:schemeClr val="accent4">
                      <a:lumMod val="75000"/>
                    </a:schemeClr>
                  </a:solidFill>
                </a:rPr>
                <a:t>MOT CLE X</a:t>
              </a:r>
            </a:p>
          </p:txBody>
        </p:sp>
      </p:grpSp>
      <p:grpSp>
        <p:nvGrpSpPr>
          <p:cNvPr id="30" name="DEFINITION">
            <a:extLst>
              <a:ext uri="{FF2B5EF4-FFF2-40B4-BE49-F238E27FC236}">
                <a16:creationId xmlns:a16="http://schemas.microsoft.com/office/drawing/2014/main" id="{CD285430-97B6-7F4F-8999-6CAB6A8C9544}"/>
              </a:ext>
            </a:extLst>
          </p:cNvPr>
          <p:cNvGrpSpPr/>
          <p:nvPr/>
        </p:nvGrpSpPr>
        <p:grpSpPr>
          <a:xfrm>
            <a:off x="11922461" y="2937455"/>
            <a:ext cx="4461745" cy="3155134"/>
            <a:chOff x="1043316" y="3014096"/>
            <a:chExt cx="4461745" cy="3155134"/>
          </a:xfrm>
        </p:grpSpPr>
        <p:pic>
          <p:nvPicPr>
            <p:cNvPr id="31" name="ICONE A PERSONNALISER">
              <a:extLst>
                <a:ext uri="{FF2B5EF4-FFF2-40B4-BE49-F238E27FC236}">
                  <a16:creationId xmlns:a16="http://schemas.microsoft.com/office/drawing/2014/main" id="{D2884F95-4027-F341-AA54-4E8790CA9B80}"/>
                </a:ext>
              </a:extLst>
            </p:cNvPr>
            <p:cNvPicPr>
              <a:picLocks noChangeAspect="1"/>
            </p:cNvPicPr>
            <p:nvPr/>
          </p:nvPicPr>
          <p:blipFill>
            <a:blip r:embed="rId2"/>
            <a:srcRect/>
            <a:stretch/>
          </p:blipFill>
          <p:spPr>
            <a:xfrm>
              <a:off x="1136620" y="4954537"/>
              <a:ext cx="1214693" cy="1214693"/>
            </a:xfrm>
            <a:prstGeom prst="rect">
              <a:avLst/>
            </a:prstGeom>
          </p:spPr>
        </p:pic>
        <p:sp>
          <p:nvSpPr>
            <p:cNvPr id="32" name="QUESTION 2">
              <a:extLst>
                <a:ext uri="{FF2B5EF4-FFF2-40B4-BE49-F238E27FC236}">
                  <a16:creationId xmlns:a16="http://schemas.microsoft.com/office/drawing/2014/main" id="{BB998AAC-52A0-F84E-86E7-855FBDE1CA43}"/>
                </a:ext>
              </a:extLst>
            </p:cNvPr>
            <p:cNvSpPr txBox="1"/>
            <p:nvPr/>
          </p:nvSpPr>
          <p:spPr>
            <a:xfrm>
              <a:off x="1043316" y="4193228"/>
              <a:ext cx="4461745" cy="646332"/>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33" name="QUESTION 1">
              <a:extLst>
                <a:ext uri="{FF2B5EF4-FFF2-40B4-BE49-F238E27FC236}">
                  <a16:creationId xmlns:a16="http://schemas.microsoft.com/office/drawing/2014/main" id="{14568DF3-1352-C244-A129-981B4E980FFB}"/>
                </a:ext>
              </a:extLst>
            </p:cNvPr>
            <p:cNvSpPr txBox="1"/>
            <p:nvPr/>
          </p:nvSpPr>
          <p:spPr>
            <a:xfrm>
              <a:off x="1043316" y="3708919"/>
              <a:ext cx="4078974" cy="369332"/>
            </a:xfrm>
            <a:prstGeom prst="rect">
              <a:avLst/>
            </a:prstGeom>
            <a:noFill/>
          </p:spPr>
          <p:txBody>
            <a:bodyPr wrap="square" rtlCol="0">
              <a:spAutoFit/>
            </a:bodyPr>
            <a:lstStyle/>
            <a:p>
              <a:r>
                <a:rPr lang="fr-FR" dirty="0">
                  <a:solidFill>
                    <a:srgbClr val="0070C0"/>
                  </a:solidFill>
                </a:rPr>
                <a:t>Mot à définir</a:t>
              </a:r>
            </a:p>
          </p:txBody>
        </p:sp>
        <p:sp>
          <p:nvSpPr>
            <p:cNvPr id="34" name="REMPLACER LE X">
              <a:extLst>
                <a:ext uri="{FF2B5EF4-FFF2-40B4-BE49-F238E27FC236}">
                  <a16:creationId xmlns:a16="http://schemas.microsoft.com/office/drawing/2014/main" id="{4B00100F-F888-7B4B-8E21-8786DCDCFFCA}"/>
                </a:ext>
              </a:extLst>
            </p:cNvPr>
            <p:cNvSpPr txBox="1"/>
            <p:nvPr/>
          </p:nvSpPr>
          <p:spPr>
            <a:xfrm>
              <a:off x="1043316" y="3014096"/>
              <a:ext cx="4461745" cy="369332"/>
            </a:xfrm>
            <a:prstGeom prst="rect">
              <a:avLst/>
            </a:prstGeom>
            <a:noFill/>
          </p:spPr>
          <p:txBody>
            <a:bodyPr wrap="square" rtlCol="0">
              <a:spAutoFit/>
            </a:bodyPr>
            <a:lstStyle/>
            <a:p>
              <a:r>
                <a:rPr lang="fr-FR">
                  <a:solidFill>
                    <a:srgbClr val="FF0000"/>
                  </a:solidFill>
                </a:rPr>
                <a:t>DEFINITION PE</a:t>
              </a:r>
            </a:p>
          </p:txBody>
        </p:sp>
      </p:grpSp>
      <p:grpSp>
        <p:nvGrpSpPr>
          <p:cNvPr id="35" name="QUESTION">
            <a:extLst>
              <a:ext uri="{FF2B5EF4-FFF2-40B4-BE49-F238E27FC236}">
                <a16:creationId xmlns:a16="http://schemas.microsoft.com/office/drawing/2014/main" id="{3BC9EC7E-4FE4-704F-85AB-2489462FB5D5}"/>
              </a:ext>
            </a:extLst>
          </p:cNvPr>
          <p:cNvGrpSpPr/>
          <p:nvPr/>
        </p:nvGrpSpPr>
        <p:grpSpPr>
          <a:xfrm>
            <a:off x="5011756" y="5174131"/>
            <a:ext cx="4667019" cy="1285752"/>
            <a:chOff x="1024654" y="2734177"/>
            <a:chExt cx="4667019" cy="1285752"/>
          </a:xfrm>
        </p:grpSpPr>
        <p:sp>
          <p:nvSpPr>
            <p:cNvPr id="36" name="TITRE">
              <a:extLst>
                <a:ext uri="{FF2B5EF4-FFF2-40B4-BE49-F238E27FC236}">
                  <a16:creationId xmlns:a16="http://schemas.microsoft.com/office/drawing/2014/main" id="{EC6F4733-FE79-D343-91DE-F472E15E7DEA}"/>
                </a:ext>
              </a:extLst>
            </p:cNvPr>
            <p:cNvSpPr txBox="1"/>
            <p:nvPr/>
          </p:nvSpPr>
          <p:spPr>
            <a:xfrm>
              <a:off x="1024654" y="3373598"/>
              <a:ext cx="4667019" cy="646331"/>
            </a:xfrm>
            <a:prstGeom prst="rect">
              <a:avLst/>
            </a:prstGeom>
            <a:noFill/>
          </p:spPr>
          <p:txBody>
            <a:bodyPr wrap="square" rtlCol="0">
              <a:spAutoFit/>
            </a:bodyPr>
            <a:lstStyle/>
            <a:p>
              <a:r>
                <a:rPr lang="fr-FR" dirty="0" err="1">
                  <a:solidFill>
                    <a:srgbClr val="0070C0"/>
                  </a:solidFill>
                </a:rPr>
                <a:t>Lorem</a:t>
              </a:r>
              <a:r>
                <a:rPr lang="fr-FR" dirty="0">
                  <a:solidFill>
                    <a:srgbClr val="0070C0"/>
                  </a:solidFill>
                </a:rPr>
                <a:t> </a:t>
              </a:r>
              <a:r>
                <a:rPr lang="fr-FR" dirty="0" err="1">
                  <a:solidFill>
                    <a:srgbClr val="0070C0"/>
                  </a:solidFill>
                </a:rPr>
                <a:t>ipsum</a:t>
              </a:r>
              <a:r>
                <a:rPr lang="fr-FR" dirty="0">
                  <a:solidFill>
                    <a:srgbClr val="0070C0"/>
                  </a:solidFill>
                </a:rPr>
                <a:t>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 </a:t>
              </a:r>
            </a:p>
          </p:txBody>
        </p:sp>
        <p:sp>
          <p:nvSpPr>
            <p:cNvPr id="37" name="NE PAS EDITER">
              <a:extLst>
                <a:ext uri="{FF2B5EF4-FFF2-40B4-BE49-F238E27FC236}">
                  <a16:creationId xmlns:a16="http://schemas.microsoft.com/office/drawing/2014/main" id="{B92A7336-CC91-B648-822E-ADB9F83F84B1}"/>
                </a:ext>
              </a:extLst>
            </p:cNvPr>
            <p:cNvSpPr txBox="1"/>
            <p:nvPr/>
          </p:nvSpPr>
          <p:spPr>
            <a:xfrm>
              <a:off x="1024654" y="2734177"/>
              <a:ext cx="4461745" cy="369332"/>
            </a:xfrm>
            <a:prstGeom prst="rect">
              <a:avLst/>
            </a:prstGeom>
            <a:noFill/>
          </p:spPr>
          <p:txBody>
            <a:bodyPr wrap="square" rtlCol="0">
              <a:spAutoFit/>
            </a:bodyPr>
            <a:lstStyle/>
            <a:p>
              <a:r>
                <a:rPr lang="fr-FR">
                  <a:solidFill>
                    <a:srgbClr val="FF0000"/>
                  </a:solidFill>
                </a:rPr>
                <a:t>QUESTION 1</a:t>
              </a:r>
            </a:p>
          </p:txBody>
        </p:sp>
      </p:grpSp>
      <p:grpSp>
        <p:nvGrpSpPr>
          <p:cNvPr id="38" name="QUESTION + REPONSE">
            <a:extLst>
              <a:ext uri="{FF2B5EF4-FFF2-40B4-BE49-F238E27FC236}">
                <a16:creationId xmlns:a16="http://schemas.microsoft.com/office/drawing/2014/main" id="{C14367BA-B41D-5D4A-8CF0-020A3A3B2E26}"/>
              </a:ext>
            </a:extLst>
          </p:cNvPr>
          <p:cNvGrpSpPr/>
          <p:nvPr/>
        </p:nvGrpSpPr>
        <p:grpSpPr>
          <a:xfrm>
            <a:off x="-4108718" y="-1017085"/>
            <a:ext cx="4667019" cy="2100626"/>
            <a:chOff x="1024654" y="2734177"/>
            <a:chExt cx="4667019" cy="2100626"/>
          </a:xfrm>
        </p:grpSpPr>
        <p:sp>
          <p:nvSpPr>
            <p:cNvPr id="39" name="TITRE">
              <a:extLst>
                <a:ext uri="{FF2B5EF4-FFF2-40B4-BE49-F238E27FC236}">
                  <a16:creationId xmlns:a16="http://schemas.microsoft.com/office/drawing/2014/main" id="{D6DCDEA2-E6AE-FD4C-A57D-5BD5F67A9B07}"/>
                </a:ext>
              </a:extLst>
            </p:cNvPr>
            <p:cNvSpPr txBox="1"/>
            <p:nvPr/>
          </p:nvSpPr>
          <p:spPr>
            <a:xfrm>
              <a:off x="1024654" y="4188472"/>
              <a:ext cx="4667019" cy="646331"/>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40" name="TITRE">
              <a:extLst>
                <a:ext uri="{FF2B5EF4-FFF2-40B4-BE49-F238E27FC236}">
                  <a16:creationId xmlns:a16="http://schemas.microsoft.com/office/drawing/2014/main" id="{83A85777-8E4E-B64E-91B9-21D1219F2217}"/>
                </a:ext>
              </a:extLst>
            </p:cNvPr>
            <p:cNvSpPr txBox="1"/>
            <p:nvPr/>
          </p:nvSpPr>
          <p:spPr>
            <a:xfrm>
              <a:off x="1024654" y="3373598"/>
              <a:ext cx="4667019" cy="646331"/>
            </a:xfrm>
            <a:prstGeom prst="rect">
              <a:avLst/>
            </a:prstGeom>
            <a:noFill/>
          </p:spPr>
          <p:txBody>
            <a:bodyPr wrap="square" rtlCol="0">
              <a:spAutoFit/>
            </a:bodyPr>
            <a:lstStyle/>
            <a:p>
              <a:r>
                <a:rPr lang="fr-FR" dirty="0" err="1">
                  <a:solidFill>
                    <a:srgbClr val="0070C0"/>
                  </a:solidFill>
                </a:rPr>
                <a:t>Lorem</a:t>
              </a:r>
              <a:r>
                <a:rPr lang="fr-FR" dirty="0">
                  <a:solidFill>
                    <a:srgbClr val="0070C0"/>
                  </a:solidFill>
                </a:rPr>
                <a:t> </a:t>
              </a:r>
              <a:r>
                <a:rPr lang="fr-FR" dirty="0" err="1">
                  <a:solidFill>
                    <a:srgbClr val="0070C0"/>
                  </a:solidFill>
                </a:rPr>
                <a:t>ipsum</a:t>
              </a:r>
              <a:r>
                <a:rPr lang="fr-FR" dirty="0">
                  <a:solidFill>
                    <a:srgbClr val="0070C0"/>
                  </a:solidFill>
                </a:rPr>
                <a:t>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 </a:t>
              </a:r>
            </a:p>
          </p:txBody>
        </p:sp>
        <p:sp>
          <p:nvSpPr>
            <p:cNvPr id="41" name="NE PAS EDITER">
              <a:extLst>
                <a:ext uri="{FF2B5EF4-FFF2-40B4-BE49-F238E27FC236}">
                  <a16:creationId xmlns:a16="http://schemas.microsoft.com/office/drawing/2014/main" id="{E55C8CD1-540A-F149-A6BE-64AA4641C957}"/>
                </a:ext>
              </a:extLst>
            </p:cNvPr>
            <p:cNvSpPr txBox="1"/>
            <p:nvPr/>
          </p:nvSpPr>
          <p:spPr>
            <a:xfrm>
              <a:off x="1024654" y="2734177"/>
              <a:ext cx="4461745" cy="369332"/>
            </a:xfrm>
            <a:prstGeom prst="rect">
              <a:avLst/>
            </a:prstGeom>
            <a:noFill/>
          </p:spPr>
          <p:txBody>
            <a:bodyPr wrap="square" rtlCol="0">
              <a:spAutoFit/>
            </a:bodyPr>
            <a:lstStyle/>
            <a:p>
              <a:r>
                <a:rPr lang="fr-FR">
                  <a:solidFill>
                    <a:srgbClr val="FF0000"/>
                  </a:solidFill>
                </a:rPr>
                <a:t>QUESTION + REPONSE</a:t>
              </a:r>
            </a:p>
          </p:txBody>
        </p:sp>
      </p:grpSp>
      <p:grpSp>
        <p:nvGrpSpPr>
          <p:cNvPr id="42" name="CHECKLIST">
            <a:extLst>
              <a:ext uri="{FF2B5EF4-FFF2-40B4-BE49-F238E27FC236}">
                <a16:creationId xmlns:a16="http://schemas.microsoft.com/office/drawing/2014/main" id="{988BB959-4219-174E-99D0-5893DF5FE42B}"/>
              </a:ext>
            </a:extLst>
          </p:cNvPr>
          <p:cNvGrpSpPr/>
          <p:nvPr/>
        </p:nvGrpSpPr>
        <p:grpSpPr>
          <a:xfrm>
            <a:off x="-3170155" y="3153393"/>
            <a:ext cx="6379536" cy="2857430"/>
            <a:chOff x="1620077" y="936872"/>
            <a:chExt cx="3975653" cy="1722842"/>
          </a:xfrm>
        </p:grpSpPr>
        <p:sp>
          <p:nvSpPr>
            <p:cNvPr id="43" name="LISTE 3">
              <a:extLst>
                <a:ext uri="{FF2B5EF4-FFF2-40B4-BE49-F238E27FC236}">
                  <a16:creationId xmlns:a16="http://schemas.microsoft.com/office/drawing/2014/main" id="{40E89741-7BF6-744F-BA1D-E4B21B56C17F}"/>
                </a:ext>
              </a:extLst>
            </p:cNvPr>
            <p:cNvSpPr txBox="1"/>
            <p:nvPr/>
          </p:nvSpPr>
          <p:spPr>
            <a:xfrm>
              <a:off x="1620077" y="2437031"/>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44" name="LISTE 3">
              <a:extLst>
                <a:ext uri="{FF2B5EF4-FFF2-40B4-BE49-F238E27FC236}">
                  <a16:creationId xmlns:a16="http://schemas.microsoft.com/office/drawing/2014/main" id="{50AEEEC4-AEFB-9D43-885D-21EC9819BFFD}"/>
                </a:ext>
              </a:extLst>
            </p:cNvPr>
            <p:cNvSpPr txBox="1"/>
            <p:nvPr/>
          </p:nvSpPr>
          <p:spPr>
            <a:xfrm>
              <a:off x="1620078" y="2097354"/>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45" name="LISTE 2">
              <a:extLst>
                <a:ext uri="{FF2B5EF4-FFF2-40B4-BE49-F238E27FC236}">
                  <a16:creationId xmlns:a16="http://schemas.microsoft.com/office/drawing/2014/main" id="{4B66AE62-C753-1843-8403-C1EA1A06637E}"/>
                </a:ext>
              </a:extLst>
            </p:cNvPr>
            <p:cNvSpPr txBox="1"/>
            <p:nvPr/>
          </p:nvSpPr>
          <p:spPr>
            <a:xfrm>
              <a:off x="1620078" y="1757677"/>
              <a:ext cx="3975652" cy="222683"/>
            </a:xfrm>
            <a:prstGeom prst="rect">
              <a:avLst/>
            </a:prstGeom>
            <a:noFill/>
          </p:spPr>
          <p:txBody>
            <a:bodyPr wrap="square" rtlCol="0">
              <a:spAutoFit/>
            </a:bodyPr>
            <a:lstStyle/>
            <a:p>
              <a:r>
                <a:rPr lang="fr-FR" dirty="0" err="1">
                  <a:solidFill>
                    <a:srgbClr val="2F5496"/>
                  </a:solidFill>
                </a:rPr>
                <a:t>Lorem</a:t>
              </a:r>
              <a:r>
                <a:rPr lang="fr-FR" dirty="0">
                  <a:solidFill>
                    <a:srgbClr val="2F5496"/>
                  </a:solidFill>
                </a:rPr>
                <a:t> </a:t>
              </a:r>
              <a:r>
                <a:rPr lang="fr-FR" dirty="0" err="1">
                  <a:solidFill>
                    <a:srgbClr val="2F5496"/>
                  </a:solidFill>
                </a:rPr>
                <a:t>ipsum</a:t>
              </a:r>
              <a:r>
                <a:rPr lang="fr-FR" dirty="0">
                  <a:solidFill>
                    <a:srgbClr val="2F5496"/>
                  </a:solidFill>
                </a:rPr>
                <a:t> </a:t>
              </a:r>
              <a:r>
                <a:rPr lang="fr-FR" dirty="0" err="1">
                  <a:solidFill>
                    <a:srgbClr val="2F5496"/>
                  </a:solidFill>
                </a:rPr>
                <a:t>dolor</a:t>
              </a:r>
              <a:r>
                <a:rPr lang="fr-FR" dirty="0">
                  <a:solidFill>
                    <a:srgbClr val="2F5496"/>
                  </a:solidFill>
                </a:rPr>
                <a:t> </a:t>
              </a:r>
              <a:r>
                <a:rPr lang="fr-FR" dirty="0" err="1">
                  <a:solidFill>
                    <a:srgbClr val="2F5496"/>
                  </a:solidFill>
                </a:rPr>
                <a:t>sit</a:t>
              </a:r>
              <a:r>
                <a:rPr lang="fr-FR" dirty="0">
                  <a:solidFill>
                    <a:srgbClr val="2F5496"/>
                  </a:solidFill>
                </a:rPr>
                <a:t> </a:t>
              </a:r>
              <a:r>
                <a:rPr lang="fr-FR" dirty="0" err="1">
                  <a:solidFill>
                    <a:srgbClr val="2F5496"/>
                  </a:solidFill>
                </a:rPr>
                <a:t>amet</a:t>
              </a:r>
              <a:r>
                <a:rPr lang="fr-FR" dirty="0">
                  <a:solidFill>
                    <a:srgbClr val="2F5496"/>
                  </a:solidFill>
                </a:rPr>
                <a:t>, </a:t>
              </a:r>
              <a:r>
                <a:rPr lang="fr-FR" dirty="0" err="1">
                  <a:solidFill>
                    <a:srgbClr val="2F5496"/>
                  </a:solidFill>
                </a:rPr>
                <a:t>consectetur</a:t>
              </a:r>
              <a:r>
                <a:rPr lang="fr-FR" dirty="0">
                  <a:solidFill>
                    <a:srgbClr val="2F5496"/>
                  </a:solidFill>
                </a:rPr>
                <a:t> </a:t>
              </a:r>
              <a:r>
                <a:rPr lang="fr-FR" dirty="0" err="1">
                  <a:solidFill>
                    <a:srgbClr val="2F5496"/>
                  </a:solidFill>
                </a:rPr>
                <a:t>adipiscing</a:t>
              </a:r>
              <a:r>
                <a:rPr lang="fr-FR" dirty="0">
                  <a:solidFill>
                    <a:srgbClr val="2F5496"/>
                  </a:solidFill>
                </a:rPr>
                <a:t> </a:t>
              </a:r>
              <a:r>
                <a:rPr lang="fr-FR" dirty="0" err="1">
                  <a:solidFill>
                    <a:srgbClr val="2F5496"/>
                  </a:solidFill>
                </a:rPr>
                <a:t>elit</a:t>
              </a:r>
              <a:r>
                <a:rPr lang="fr-FR" dirty="0">
                  <a:solidFill>
                    <a:srgbClr val="2F5496"/>
                  </a:solidFill>
                </a:rPr>
                <a:t>. </a:t>
              </a:r>
            </a:p>
          </p:txBody>
        </p:sp>
        <p:sp>
          <p:nvSpPr>
            <p:cNvPr id="46" name="LISTE 1">
              <a:extLst>
                <a:ext uri="{FF2B5EF4-FFF2-40B4-BE49-F238E27FC236}">
                  <a16:creationId xmlns:a16="http://schemas.microsoft.com/office/drawing/2014/main" id="{59AEBE33-D083-9C40-A753-431C70F121CE}"/>
                </a:ext>
              </a:extLst>
            </p:cNvPr>
            <p:cNvSpPr txBox="1"/>
            <p:nvPr/>
          </p:nvSpPr>
          <p:spPr>
            <a:xfrm>
              <a:off x="1620078" y="1418000"/>
              <a:ext cx="3634583"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47" name="TITRE">
              <a:extLst>
                <a:ext uri="{FF2B5EF4-FFF2-40B4-BE49-F238E27FC236}">
                  <a16:creationId xmlns:a16="http://schemas.microsoft.com/office/drawing/2014/main" id="{DD32C335-6B96-2241-840F-8CF658E2B4C4}"/>
                </a:ext>
              </a:extLst>
            </p:cNvPr>
            <p:cNvSpPr txBox="1"/>
            <p:nvPr/>
          </p:nvSpPr>
          <p:spPr>
            <a:xfrm>
              <a:off x="1620077" y="1159555"/>
              <a:ext cx="3975652" cy="222683"/>
            </a:xfrm>
            <a:prstGeom prst="rect">
              <a:avLst/>
            </a:prstGeom>
            <a:noFill/>
          </p:spPr>
          <p:txBody>
            <a:bodyPr wrap="square" rtlCol="0">
              <a:spAutoFit/>
            </a:bodyPr>
            <a:lstStyle/>
            <a:p>
              <a:r>
                <a:rPr lang="fr-FR">
                  <a:solidFill>
                    <a:srgbClr val="2F5496"/>
                  </a:solidFill>
                </a:rPr>
                <a:t>TITRE</a:t>
              </a:r>
            </a:p>
          </p:txBody>
        </p:sp>
        <p:sp>
          <p:nvSpPr>
            <p:cNvPr id="48" name="REMPLACER LE X">
              <a:extLst>
                <a:ext uri="{FF2B5EF4-FFF2-40B4-BE49-F238E27FC236}">
                  <a16:creationId xmlns:a16="http://schemas.microsoft.com/office/drawing/2014/main" id="{42C7FD6B-B154-A84F-8111-E49AEFD95818}"/>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LISTE PUCE X</a:t>
              </a:r>
            </a:p>
          </p:txBody>
        </p:sp>
      </p:grpSp>
      <p:grpSp>
        <p:nvGrpSpPr>
          <p:cNvPr id="49" name="LISTE">
            <a:extLst>
              <a:ext uri="{FF2B5EF4-FFF2-40B4-BE49-F238E27FC236}">
                <a16:creationId xmlns:a16="http://schemas.microsoft.com/office/drawing/2014/main" id="{C5A71D4F-AEE2-9849-BC8A-D593BECFD69D}"/>
              </a:ext>
            </a:extLst>
          </p:cNvPr>
          <p:cNvGrpSpPr/>
          <p:nvPr/>
        </p:nvGrpSpPr>
        <p:grpSpPr>
          <a:xfrm>
            <a:off x="-1096035" y="6140321"/>
            <a:ext cx="6107647" cy="2857430"/>
            <a:chOff x="1620077" y="936872"/>
            <a:chExt cx="3975653" cy="1722842"/>
          </a:xfrm>
        </p:grpSpPr>
        <p:sp>
          <p:nvSpPr>
            <p:cNvPr id="50" name="LISTE 3">
              <a:extLst>
                <a:ext uri="{FF2B5EF4-FFF2-40B4-BE49-F238E27FC236}">
                  <a16:creationId xmlns:a16="http://schemas.microsoft.com/office/drawing/2014/main" id="{BB1D7AB3-7C73-EF4D-8777-9C42999F760F}"/>
                </a:ext>
              </a:extLst>
            </p:cNvPr>
            <p:cNvSpPr txBox="1"/>
            <p:nvPr/>
          </p:nvSpPr>
          <p:spPr>
            <a:xfrm>
              <a:off x="1620077" y="2437031"/>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51" name="LISTE 3">
              <a:extLst>
                <a:ext uri="{FF2B5EF4-FFF2-40B4-BE49-F238E27FC236}">
                  <a16:creationId xmlns:a16="http://schemas.microsoft.com/office/drawing/2014/main" id="{16ED7E4E-2F8B-0344-BE85-47E0CDCB1D48}"/>
                </a:ext>
              </a:extLst>
            </p:cNvPr>
            <p:cNvSpPr txBox="1"/>
            <p:nvPr/>
          </p:nvSpPr>
          <p:spPr>
            <a:xfrm>
              <a:off x="1620078" y="2097354"/>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52" name="LISTE 2">
              <a:extLst>
                <a:ext uri="{FF2B5EF4-FFF2-40B4-BE49-F238E27FC236}">
                  <a16:creationId xmlns:a16="http://schemas.microsoft.com/office/drawing/2014/main" id="{46031940-4E95-F643-ADCB-98981D1D0C66}"/>
                </a:ext>
              </a:extLst>
            </p:cNvPr>
            <p:cNvSpPr txBox="1"/>
            <p:nvPr/>
          </p:nvSpPr>
          <p:spPr>
            <a:xfrm>
              <a:off x="1620078" y="1757677"/>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 </a:t>
              </a:r>
            </a:p>
          </p:txBody>
        </p:sp>
        <p:sp>
          <p:nvSpPr>
            <p:cNvPr id="53" name="LISTE 1">
              <a:extLst>
                <a:ext uri="{FF2B5EF4-FFF2-40B4-BE49-F238E27FC236}">
                  <a16:creationId xmlns:a16="http://schemas.microsoft.com/office/drawing/2014/main" id="{1A855D86-EF69-844A-A01B-DCFD7A2BEFC4}"/>
                </a:ext>
              </a:extLst>
            </p:cNvPr>
            <p:cNvSpPr txBox="1"/>
            <p:nvPr/>
          </p:nvSpPr>
          <p:spPr>
            <a:xfrm>
              <a:off x="1620078" y="1418000"/>
              <a:ext cx="3634583"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54" name="TITRE">
              <a:extLst>
                <a:ext uri="{FF2B5EF4-FFF2-40B4-BE49-F238E27FC236}">
                  <a16:creationId xmlns:a16="http://schemas.microsoft.com/office/drawing/2014/main" id="{91702F61-E8D9-7D4E-A6C6-AA229A4EF9B6}"/>
                </a:ext>
              </a:extLst>
            </p:cNvPr>
            <p:cNvSpPr txBox="1"/>
            <p:nvPr/>
          </p:nvSpPr>
          <p:spPr>
            <a:xfrm>
              <a:off x="1620077" y="1159555"/>
              <a:ext cx="3975652" cy="222683"/>
            </a:xfrm>
            <a:prstGeom prst="rect">
              <a:avLst/>
            </a:prstGeom>
            <a:noFill/>
          </p:spPr>
          <p:txBody>
            <a:bodyPr wrap="square" rtlCol="0">
              <a:spAutoFit/>
            </a:bodyPr>
            <a:lstStyle/>
            <a:p>
              <a:r>
                <a:rPr lang="fr-FR">
                  <a:solidFill>
                    <a:srgbClr val="2F5496"/>
                  </a:solidFill>
                </a:rPr>
                <a:t>TITRE</a:t>
              </a:r>
            </a:p>
          </p:txBody>
        </p:sp>
        <p:sp>
          <p:nvSpPr>
            <p:cNvPr id="55" name="REMPLACER LE X">
              <a:extLst>
                <a:ext uri="{FF2B5EF4-FFF2-40B4-BE49-F238E27FC236}">
                  <a16:creationId xmlns:a16="http://schemas.microsoft.com/office/drawing/2014/main" id="{62944CF7-645C-4F4D-B120-B5F5C3478D78}"/>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LISTE X</a:t>
              </a:r>
            </a:p>
          </p:txBody>
        </p:sp>
      </p:grpSp>
      <p:grpSp>
        <p:nvGrpSpPr>
          <p:cNvPr id="56" name="LISTE PLEIN ECRAN">
            <a:extLst>
              <a:ext uri="{FF2B5EF4-FFF2-40B4-BE49-F238E27FC236}">
                <a16:creationId xmlns:a16="http://schemas.microsoft.com/office/drawing/2014/main" id="{98AD94CE-2273-4C4F-BFF9-66D6734F4828}"/>
              </a:ext>
            </a:extLst>
          </p:cNvPr>
          <p:cNvGrpSpPr/>
          <p:nvPr/>
        </p:nvGrpSpPr>
        <p:grpSpPr>
          <a:xfrm>
            <a:off x="5143878" y="6858000"/>
            <a:ext cx="6107647" cy="3951458"/>
            <a:chOff x="414451" y="2400445"/>
            <a:chExt cx="6107647" cy="3951458"/>
          </a:xfrm>
        </p:grpSpPr>
        <p:pic>
          <p:nvPicPr>
            <p:cNvPr id="57" name="ICONE A PERSONNALISER">
              <a:extLst>
                <a:ext uri="{FF2B5EF4-FFF2-40B4-BE49-F238E27FC236}">
                  <a16:creationId xmlns:a16="http://schemas.microsoft.com/office/drawing/2014/main" id="{143E2A0E-25C3-144B-914D-95FB468701AD}"/>
                </a:ext>
              </a:extLst>
            </p:cNvPr>
            <p:cNvPicPr>
              <a:picLocks noChangeAspect="1"/>
            </p:cNvPicPr>
            <p:nvPr/>
          </p:nvPicPr>
          <p:blipFill>
            <a:blip r:embed="rId2"/>
            <a:srcRect/>
            <a:stretch/>
          </p:blipFill>
          <p:spPr>
            <a:xfrm>
              <a:off x="511469" y="5137210"/>
              <a:ext cx="1214693" cy="1214693"/>
            </a:xfrm>
            <a:prstGeom prst="rect">
              <a:avLst/>
            </a:prstGeom>
          </p:spPr>
        </p:pic>
        <p:sp>
          <p:nvSpPr>
            <p:cNvPr id="58" name="LISTE 3">
              <a:extLst>
                <a:ext uri="{FF2B5EF4-FFF2-40B4-BE49-F238E27FC236}">
                  <a16:creationId xmlns:a16="http://schemas.microsoft.com/office/drawing/2014/main" id="{6898A39B-B9FA-2046-9C82-0DD7B20C1262}"/>
                </a:ext>
              </a:extLst>
            </p:cNvPr>
            <p:cNvSpPr txBox="1"/>
            <p:nvPr/>
          </p:nvSpPr>
          <p:spPr>
            <a:xfrm>
              <a:off x="414451" y="4683412"/>
              <a:ext cx="6107645" cy="369332"/>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59" name="LISTE 3">
              <a:extLst>
                <a:ext uri="{FF2B5EF4-FFF2-40B4-BE49-F238E27FC236}">
                  <a16:creationId xmlns:a16="http://schemas.microsoft.com/office/drawing/2014/main" id="{F9A2102C-8C7C-0C40-9ED1-B5F9728F96BA}"/>
                </a:ext>
              </a:extLst>
            </p:cNvPr>
            <p:cNvSpPr txBox="1"/>
            <p:nvPr/>
          </p:nvSpPr>
          <p:spPr>
            <a:xfrm>
              <a:off x="414451" y="4329857"/>
              <a:ext cx="6107645" cy="369332"/>
            </a:xfrm>
            <a:prstGeom prst="rect">
              <a:avLst/>
            </a:prstGeom>
            <a:noFill/>
          </p:spPr>
          <p:txBody>
            <a:bodyPr wrap="square" rtlCol="0">
              <a:spAutoFit/>
            </a:bodyPr>
            <a:lstStyle/>
            <a:p>
              <a:r>
                <a:rPr lang="fr-FR" dirty="0" err="1">
                  <a:solidFill>
                    <a:srgbClr val="2F5496"/>
                  </a:solidFill>
                </a:rPr>
                <a:t>Lorem</a:t>
              </a:r>
              <a:r>
                <a:rPr lang="fr-FR" dirty="0">
                  <a:solidFill>
                    <a:srgbClr val="2F5496"/>
                  </a:solidFill>
                </a:rPr>
                <a:t> </a:t>
              </a:r>
              <a:r>
                <a:rPr lang="fr-FR" dirty="0" err="1">
                  <a:solidFill>
                    <a:srgbClr val="2F5496"/>
                  </a:solidFill>
                </a:rPr>
                <a:t>ipsum</a:t>
              </a:r>
              <a:r>
                <a:rPr lang="fr-FR" dirty="0">
                  <a:solidFill>
                    <a:srgbClr val="2F5496"/>
                  </a:solidFill>
                </a:rPr>
                <a:t> </a:t>
              </a:r>
              <a:r>
                <a:rPr lang="fr-FR" dirty="0" err="1">
                  <a:solidFill>
                    <a:srgbClr val="2F5496"/>
                  </a:solidFill>
                </a:rPr>
                <a:t>dolor</a:t>
              </a:r>
              <a:r>
                <a:rPr lang="fr-FR" dirty="0">
                  <a:solidFill>
                    <a:srgbClr val="2F5496"/>
                  </a:solidFill>
                </a:rPr>
                <a:t> </a:t>
              </a:r>
              <a:r>
                <a:rPr lang="fr-FR" dirty="0" err="1">
                  <a:solidFill>
                    <a:srgbClr val="2F5496"/>
                  </a:solidFill>
                </a:rPr>
                <a:t>sit</a:t>
              </a:r>
              <a:r>
                <a:rPr lang="fr-FR" dirty="0">
                  <a:solidFill>
                    <a:srgbClr val="2F5496"/>
                  </a:solidFill>
                </a:rPr>
                <a:t> </a:t>
              </a:r>
              <a:r>
                <a:rPr lang="fr-FR" dirty="0" err="1">
                  <a:solidFill>
                    <a:srgbClr val="2F5496"/>
                  </a:solidFill>
                </a:rPr>
                <a:t>amet</a:t>
              </a:r>
              <a:r>
                <a:rPr lang="fr-FR" dirty="0">
                  <a:solidFill>
                    <a:srgbClr val="2F5496"/>
                  </a:solidFill>
                </a:rPr>
                <a:t>, </a:t>
              </a:r>
              <a:r>
                <a:rPr lang="fr-FR" dirty="0" err="1">
                  <a:solidFill>
                    <a:srgbClr val="2F5496"/>
                  </a:solidFill>
                </a:rPr>
                <a:t>consectetur</a:t>
              </a:r>
              <a:r>
                <a:rPr lang="fr-FR" dirty="0">
                  <a:solidFill>
                    <a:srgbClr val="2F5496"/>
                  </a:solidFill>
                </a:rPr>
                <a:t> </a:t>
              </a:r>
              <a:r>
                <a:rPr lang="fr-FR" dirty="0" err="1">
                  <a:solidFill>
                    <a:srgbClr val="2F5496"/>
                  </a:solidFill>
                </a:rPr>
                <a:t>adipiscing</a:t>
              </a:r>
              <a:r>
                <a:rPr lang="fr-FR" dirty="0">
                  <a:solidFill>
                    <a:srgbClr val="2F5496"/>
                  </a:solidFill>
                </a:rPr>
                <a:t> </a:t>
              </a:r>
              <a:r>
                <a:rPr lang="fr-FR" dirty="0" err="1">
                  <a:solidFill>
                    <a:srgbClr val="2F5496"/>
                  </a:solidFill>
                </a:rPr>
                <a:t>elit</a:t>
              </a:r>
              <a:r>
                <a:rPr lang="fr-FR" dirty="0">
                  <a:solidFill>
                    <a:srgbClr val="2F5496"/>
                  </a:solidFill>
                </a:rPr>
                <a:t>.</a:t>
              </a:r>
            </a:p>
          </p:txBody>
        </p:sp>
        <p:sp>
          <p:nvSpPr>
            <p:cNvPr id="60" name="LISTE 3">
              <a:extLst>
                <a:ext uri="{FF2B5EF4-FFF2-40B4-BE49-F238E27FC236}">
                  <a16:creationId xmlns:a16="http://schemas.microsoft.com/office/drawing/2014/main" id="{F347241E-3B40-AF43-8971-9D7022668DDB}"/>
                </a:ext>
              </a:extLst>
            </p:cNvPr>
            <p:cNvSpPr txBox="1"/>
            <p:nvPr/>
          </p:nvSpPr>
          <p:spPr>
            <a:xfrm>
              <a:off x="414453" y="3946462"/>
              <a:ext cx="6107645" cy="369332"/>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61" name="LISTE 2">
              <a:extLst>
                <a:ext uri="{FF2B5EF4-FFF2-40B4-BE49-F238E27FC236}">
                  <a16:creationId xmlns:a16="http://schemas.microsoft.com/office/drawing/2014/main" id="{A02C448F-EE71-F345-8314-C4252F654DFC}"/>
                </a:ext>
              </a:extLst>
            </p:cNvPr>
            <p:cNvSpPr txBox="1"/>
            <p:nvPr/>
          </p:nvSpPr>
          <p:spPr>
            <a:xfrm>
              <a:off x="414453" y="3577130"/>
              <a:ext cx="6107645" cy="369332"/>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 </a:t>
              </a:r>
            </a:p>
          </p:txBody>
        </p:sp>
        <p:sp>
          <p:nvSpPr>
            <p:cNvPr id="62" name="LISTE 1">
              <a:extLst>
                <a:ext uri="{FF2B5EF4-FFF2-40B4-BE49-F238E27FC236}">
                  <a16:creationId xmlns:a16="http://schemas.microsoft.com/office/drawing/2014/main" id="{0773C312-7609-6541-BBF9-0EA97CDA1F01}"/>
                </a:ext>
              </a:extLst>
            </p:cNvPr>
            <p:cNvSpPr txBox="1"/>
            <p:nvPr/>
          </p:nvSpPr>
          <p:spPr>
            <a:xfrm>
              <a:off x="414453" y="3198423"/>
              <a:ext cx="5583674" cy="369332"/>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63" name="TITRE">
              <a:extLst>
                <a:ext uri="{FF2B5EF4-FFF2-40B4-BE49-F238E27FC236}">
                  <a16:creationId xmlns:a16="http://schemas.microsoft.com/office/drawing/2014/main" id="{AB825CE1-0D1A-D84B-806B-8248A07D2810}"/>
                </a:ext>
              </a:extLst>
            </p:cNvPr>
            <p:cNvSpPr txBox="1"/>
            <p:nvPr/>
          </p:nvSpPr>
          <p:spPr>
            <a:xfrm>
              <a:off x="414451" y="2769777"/>
              <a:ext cx="6107645" cy="369332"/>
            </a:xfrm>
            <a:prstGeom prst="rect">
              <a:avLst/>
            </a:prstGeom>
            <a:noFill/>
          </p:spPr>
          <p:txBody>
            <a:bodyPr wrap="square" rtlCol="0">
              <a:spAutoFit/>
            </a:bodyPr>
            <a:lstStyle/>
            <a:p>
              <a:r>
                <a:rPr lang="fr-FR">
                  <a:solidFill>
                    <a:srgbClr val="2F5496"/>
                  </a:solidFill>
                </a:rPr>
                <a:t>TITRE</a:t>
              </a:r>
            </a:p>
          </p:txBody>
        </p:sp>
        <p:sp>
          <p:nvSpPr>
            <p:cNvPr id="64" name="REMPLACER LE X">
              <a:extLst>
                <a:ext uri="{FF2B5EF4-FFF2-40B4-BE49-F238E27FC236}">
                  <a16:creationId xmlns:a16="http://schemas.microsoft.com/office/drawing/2014/main" id="{D1B00408-A22E-474B-B90C-B9DC5E5530B6}"/>
                </a:ext>
              </a:extLst>
            </p:cNvPr>
            <p:cNvSpPr txBox="1"/>
            <p:nvPr/>
          </p:nvSpPr>
          <p:spPr>
            <a:xfrm>
              <a:off x="414453" y="2400445"/>
              <a:ext cx="6107645" cy="369332"/>
            </a:xfrm>
            <a:prstGeom prst="rect">
              <a:avLst/>
            </a:prstGeom>
            <a:noFill/>
          </p:spPr>
          <p:txBody>
            <a:bodyPr wrap="square" rtlCol="0">
              <a:spAutoFit/>
            </a:bodyPr>
            <a:lstStyle/>
            <a:p>
              <a:r>
                <a:rPr lang="fr-FR">
                  <a:solidFill>
                    <a:srgbClr val="BF9000"/>
                  </a:solidFill>
                </a:rPr>
                <a:t>LISTE X PE</a:t>
              </a:r>
            </a:p>
          </p:txBody>
        </p:sp>
      </p:grpSp>
      <p:grpSp>
        <p:nvGrpSpPr>
          <p:cNvPr id="65" name="IMAGE H + TITRE">
            <a:extLst>
              <a:ext uri="{FF2B5EF4-FFF2-40B4-BE49-F238E27FC236}">
                <a16:creationId xmlns:a16="http://schemas.microsoft.com/office/drawing/2014/main" id="{67670190-F5C2-8F4A-8A95-27409BCB70A2}"/>
              </a:ext>
            </a:extLst>
          </p:cNvPr>
          <p:cNvGrpSpPr/>
          <p:nvPr/>
        </p:nvGrpSpPr>
        <p:grpSpPr>
          <a:xfrm>
            <a:off x="-1298209" y="1019097"/>
            <a:ext cx="5949025" cy="2501256"/>
            <a:chOff x="489097" y="2904298"/>
            <a:chExt cx="5949025" cy="2501256"/>
          </a:xfrm>
        </p:grpSpPr>
        <p:pic>
          <p:nvPicPr>
            <p:cNvPr id="66" name="ICONE A PERSONNALISER">
              <a:extLst>
                <a:ext uri="{FF2B5EF4-FFF2-40B4-BE49-F238E27FC236}">
                  <a16:creationId xmlns:a16="http://schemas.microsoft.com/office/drawing/2014/main" id="{A9F841C7-B5BF-6343-B359-EBF9D5473FEF}"/>
                </a:ext>
              </a:extLst>
            </p:cNvPr>
            <p:cNvPicPr>
              <a:picLocks noChangeAspect="1"/>
            </p:cNvPicPr>
            <p:nvPr/>
          </p:nvPicPr>
          <p:blipFill>
            <a:blip r:embed="rId2"/>
            <a:srcRect/>
            <a:stretch/>
          </p:blipFill>
          <p:spPr>
            <a:xfrm>
              <a:off x="866033" y="4190861"/>
              <a:ext cx="1214693" cy="1214693"/>
            </a:xfrm>
            <a:prstGeom prst="rect">
              <a:avLst/>
            </a:prstGeom>
          </p:spPr>
        </p:pic>
        <p:sp>
          <p:nvSpPr>
            <p:cNvPr id="67" name="TITRE">
              <a:extLst>
                <a:ext uri="{FF2B5EF4-FFF2-40B4-BE49-F238E27FC236}">
                  <a16:creationId xmlns:a16="http://schemas.microsoft.com/office/drawing/2014/main" id="{B8E8D572-8C4B-904E-A206-A27604ADE4E3}"/>
                </a:ext>
              </a:extLst>
            </p:cNvPr>
            <p:cNvSpPr txBox="1"/>
            <p:nvPr/>
          </p:nvSpPr>
          <p:spPr>
            <a:xfrm>
              <a:off x="563742" y="3402424"/>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68" name="REMPLACER LE X">
              <a:extLst>
                <a:ext uri="{FF2B5EF4-FFF2-40B4-BE49-F238E27FC236}">
                  <a16:creationId xmlns:a16="http://schemas.microsoft.com/office/drawing/2014/main" id="{749B3060-5C27-A848-837D-DDAE8CC6A99D}"/>
                </a:ext>
              </a:extLst>
            </p:cNvPr>
            <p:cNvSpPr txBox="1"/>
            <p:nvPr/>
          </p:nvSpPr>
          <p:spPr>
            <a:xfrm>
              <a:off x="489097" y="2904298"/>
              <a:ext cx="5949025" cy="369332"/>
            </a:xfrm>
            <a:prstGeom prst="rect">
              <a:avLst/>
            </a:prstGeom>
            <a:noFill/>
          </p:spPr>
          <p:txBody>
            <a:bodyPr wrap="square" rtlCol="0">
              <a:spAutoFit/>
            </a:bodyPr>
            <a:lstStyle/>
            <a:p>
              <a:r>
                <a:rPr lang="fr-FR" dirty="0">
                  <a:solidFill>
                    <a:srgbClr val="BF9000"/>
                  </a:solidFill>
                </a:rPr>
                <a:t>PHOTO H + TITRE X</a:t>
              </a:r>
            </a:p>
          </p:txBody>
        </p:sp>
      </p:grpSp>
      <p:grpSp>
        <p:nvGrpSpPr>
          <p:cNvPr id="69" name="IMAGE V + TITRE">
            <a:extLst>
              <a:ext uri="{FF2B5EF4-FFF2-40B4-BE49-F238E27FC236}">
                <a16:creationId xmlns:a16="http://schemas.microsoft.com/office/drawing/2014/main" id="{2BA89D9A-DFF5-794A-B3B4-A40F1E025E3D}"/>
              </a:ext>
            </a:extLst>
          </p:cNvPr>
          <p:cNvGrpSpPr/>
          <p:nvPr/>
        </p:nvGrpSpPr>
        <p:grpSpPr>
          <a:xfrm>
            <a:off x="10688090" y="-1566931"/>
            <a:ext cx="5949025" cy="2501256"/>
            <a:chOff x="489097" y="2904298"/>
            <a:chExt cx="5949025" cy="2501256"/>
          </a:xfrm>
        </p:grpSpPr>
        <p:pic>
          <p:nvPicPr>
            <p:cNvPr id="70" name="ICONE A PERSONNALISER">
              <a:extLst>
                <a:ext uri="{FF2B5EF4-FFF2-40B4-BE49-F238E27FC236}">
                  <a16:creationId xmlns:a16="http://schemas.microsoft.com/office/drawing/2014/main" id="{5989356F-4213-AC47-8158-2A0FF07EC4B8}"/>
                </a:ext>
              </a:extLst>
            </p:cNvPr>
            <p:cNvPicPr>
              <a:picLocks noChangeAspect="1"/>
            </p:cNvPicPr>
            <p:nvPr/>
          </p:nvPicPr>
          <p:blipFill>
            <a:blip r:embed="rId2"/>
            <a:srcRect/>
            <a:stretch/>
          </p:blipFill>
          <p:spPr>
            <a:xfrm>
              <a:off x="866033" y="4190861"/>
              <a:ext cx="1214693" cy="1214693"/>
            </a:xfrm>
            <a:prstGeom prst="rect">
              <a:avLst/>
            </a:prstGeom>
          </p:spPr>
        </p:pic>
        <p:sp>
          <p:nvSpPr>
            <p:cNvPr id="71" name="TITRE">
              <a:extLst>
                <a:ext uri="{FF2B5EF4-FFF2-40B4-BE49-F238E27FC236}">
                  <a16:creationId xmlns:a16="http://schemas.microsoft.com/office/drawing/2014/main" id="{0A999DDA-556B-6140-8672-82CCF3C4749F}"/>
                </a:ext>
              </a:extLst>
            </p:cNvPr>
            <p:cNvSpPr txBox="1"/>
            <p:nvPr/>
          </p:nvSpPr>
          <p:spPr>
            <a:xfrm>
              <a:off x="563742" y="3402424"/>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72" name="REMPLACER LE X">
              <a:extLst>
                <a:ext uri="{FF2B5EF4-FFF2-40B4-BE49-F238E27FC236}">
                  <a16:creationId xmlns:a16="http://schemas.microsoft.com/office/drawing/2014/main" id="{6560B321-CAEB-554B-9B36-206D4BC66B61}"/>
                </a:ext>
              </a:extLst>
            </p:cNvPr>
            <p:cNvSpPr txBox="1"/>
            <p:nvPr/>
          </p:nvSpPr>
          <p:spPr>
            <a:xfrm>
              <a:off x="489097" y="2904298"/>
              <a:ext cx="5949025" cy="369332"/>
            </a:xfrm>
            <a:prstGeom prst="rect">
              <a:avLst/>
            </a:prstGeom>
            <a:noFill/>
          </p:spPr>
          <p:txBody>
            <a:bodyPr wrap="square" rtlCol="0">
              <a:spAutoFit/>
            </a:bodyPr>
            <a:lstStyle/>
            <a:p>
              <a:r>
                <a:rPr lang="fr-FR">
                  <a:solidFill>
                    <a:srgbClr val="BF9000"/>
                  </a:solidFill>
                </a:rPr>
                <a:t>PHOTO V + TITRE X</a:t>
              </a:r>
            </a:p>
          </p:txBody>
        </p:sp>
      </p:grpSp>
      <p:grpSp>
        <p:nvGrpSpPr>
          <p:cNvPr id="73" name="IMAGE PLEIN ECRAN">
            <a:extLst>
              <a:ext uri="{FF2B5EF4-FFF2-40B4-BE49-F238E27FC236}">
                <a16:creationId xmlns:a16="http://schemas.microsoft.com/office/drawing/2014/main" id="{499A27C5-A230-0746-A7ED-2D16194784F0}"/>
              </a:ext>
            </a:extLst>
          </p:cNvPr>
          <p:cNvGrpSpPr/>
          <p:nvPr/>
        </p:nvGrpSpPr>
        <p:grpSpPr>
          <a:xfrm>
            <a:off x="10327917" y="1303657"/>
            <a:ext cx="6379534" cy="1894766"/>
            <a:chOff x="489097" y="2904298"/>
            <a:chExt cx="6379534" cy="1894766"/>
          </a:xfrm>
        </p:grpSpPr>
        <p:sp>
          <p:nvSpPr>
            <p:cNvPr id="74" name="REMPLACER LE X">
              <a:extLst>
                <a:ext uri="{FF2B5EF4-FFF2-40B4-BE49-F238E27FC236}">
                  <a16:creationId xmlns:a16="http://schemas.microsoft.com/office/drawing/2014/main" id="{E3B24B65-7791-0C49-9C9E-948ECC9C78BC}"/>
                </a:ext>
              </a:extLst>
            </p:cNvPr>
            <p:cNvSpPr txBox="1"/>
            <p:nvPr/>
          </p:nvSpPr>
          <p:spPr>
            <a:xfrm>
              <a:off x="489097" y="2904298"/>
              <a:ext cx="6379534" cy="369332"/>
            </a:xfrm>
            <a:prstGeom prst="rect">
              <a:avLst/>
            </a:prstGeom>
            <a:noFill/>
          </p:spPr>
          <p:txBody>
            <a:bodyPr wrap="square" rtlCol="0">
              <a:spAutoFit/>
            </a:bodyPr>
            <a:lstStyle/>
            <a:p>
              <a:r>
                <a:rPr lang="fr-FR">
                  <a:solidFill>
                    <a:srgbClr val="FF0000"/>
                  </a:solidFill>
                </a:rPr>
                <a:t>IMAGE PE</a:t>
              </a:r>
            </a:p>
          </p:txBody>
        </p:sp>
        <p:pic>
          <p:nvPicPr>
            <p:cNvPr id="75" name="ICONE A PERSONNALISER">
              <a:extLst>
                <a:ext uri="{FF2B5EF4-FFF2-40B4-BE49-F238E27FC236}">
                  <a16:creationId xmlns:a16="http://schemas.microsoft.com/office/drawing/2014/main" id="{17EEAC04-4660-784C-A2D3-E5728BBDDED8}"/>
                </a:ext>
              </a:extLst>
            </p:cNvPr>
            <p:cNvPicPr>
              <a:picLocks noChangeAspect="1"/>
            </p:cNvPicPr>
            <p:nvPr/>
          </p:nvPicPr>
          <p:blipFill>
            <a:blip r:embed="rId2"/>
            <a:srcRect/>
            <a:stretch/>
          </p:blipFill>
          <p:spPr>
            <a:xfrm>
              <a:off x="838041" y="3584371"/>
              <a:ext cx="1214693" cy="1214693"/>
            </a:xfrm>
            <a:prstGeom prst="rect">
              <a:avLst/>
            </a:prstGeom>
          </p:spPr>
        </p:pic>
      </p:grpSp>
      <p:grpSp>
        <p:nvGrpSpPr>
          <p:cNvPr id="76" name="TABLEAU">
            <a:extLst>
              <a:ext uri="{FF2B5EF4-FFF2-40B4-BE49-F238E27FC236}">
                <a16:creationId xmlns:a16="http://schemas.microsoft.com/office/drawing/2014/main" id="{C7690C5A-987C-6B48-9F24-24D67945B219}"/>
              </a:ext>
            </a:extLst>
          </p:cNvPr>
          <p:cNvGrpSpPr/>
          <p:nvPr/>
        </p:nvGrpSpPr>
        <p:grpSpPr>
          <a:xfrm>
            <a:off x="9369392" y="4007623"/>
            <a:ext cx="4667019" cy="1008753"/>
            <a:chOff x="1024654" y="2734177"/>
            <a:chExt cx="4667019" cy="1008753"/>
          </a:xfrm>
        </p:grpSpPr>
        <p:sp>
          <p:nvSpPr>
            <p:cNvPr id="77" name="TITRE">
              <a:extLst>
                <a:ext uri="{FF2B5EF4-FFF2-40B4-BE49-F238E27FC236}">
                  <a16:creationId xmlns:a16="http://schemas.microsoft.com/office/drawing/2014/main" id="{2516DE6A-8059-8E44-A03B-7767F04D0FA3}"/>
                </a:ext>
              </a:extLst>
            </p:cNvPr>
            <p:cNvSpPr txBox="1"/>
            <p:nvPr/>
          </p:nvSpPr>
          <p:spPr>
            <a:xfrm>
              <a:off x="1024654" y="3373598"/>
              <a:ext cx="4667019" cy="369332"/>
            </a:xfrm>
            <a:prstGeom prst="rect">
              <a:avLst/>
            </a:prstGeom>
            <a:noFill/>
          </p:spPr>
          <p:txBody>
            <a:bodyPr wrap="square" rtlCol="0">
              <a:spAutoFit/>
            </a:bodyPr>
            <a:lstStyle/>
            <a:p>
              <a:r>
                <a:rPr lang="fr-FR" dirty="0">
                  <a:solidFill>
                    <a:srgbClr val="0070C0"/>
                  </a:solidFill>
                </a:rPr>
                <a:t>NUMERO SLIDE SCHEMA</a:t>
              </a:r>
            </a:p>
          </p:txBody>
        </p:sp>
        <p:sp>
          <p:nvSpPr>
            <p:cNvPr id="78" name="NE PAS EDITER">
              <a:extLst>
                <a:ext uri="{FF2B5EF4-FFF2-40B4-BE49-F238E27FC236}">
                  <a16:creationId xmlns:a16="http://schemas.microsoft.com/office/drawing/2014/main" id="{ABDD20DB-B56A-EE4E-906A-B8E6B852423B}"/>
                </a:ext>
              </a:extLst>
            </p:cNvPr>
            <p:cNvSpPr txBox="1"/>
            <p:nvPr/>
          </p:nvSpPr>
          <p:spPr>
            <a:xfrm>
              <a:off x="1024654" y="2734177"/>
              <a:ext cx="4461745" cy="369332"/>
            </a:xfrm>
            <a:prstGeom prst="rect">
              <a:avLst/>
            </a:prstGeom>
            <a:noFill/>
          </p:spPr>
          <p:txBody>
            <a:bodyPr wrap="square" rtlCol="0">
              <a:spAutoFit/>
            </a:bodyPr>
            <a:lstStyle/>
            <a:p>
              <a:r>
                <a:rPr lang="fr-FR">
                  <a:solidFill>
                    <a:srgbClr val="FF0000"/>
                  </a:solidFill>
                </a:rPr>
                <a:t>TABLEAU X</a:t>
              </a:r>
            </a:p>
          </p:txBody>
        </p:sp>
      </p:grpSp>
      <p:grpSp>
        <p:nvGrpSpPr>
          <p:cNvPr id="79" name="SCHEMA">
            <a:extLst>
              <a:ext uri="{FF2B5EF4-FFF2-40B4-BE49-F238E27FC236}">
                <a16:creationId xmlns:a16="http://schemas.microsoft.com/office/drawing/2014/main" id="{5D4D30BE-8DF9-D448-80A2-4DF2E02EDF65}"/>
              </a:ext>
            </a:extLst>
          </p:cNvPr>
          <p:cNvGrpSpPr/>
          <p:nvPr/>
        </p:nvGrpSpPr>
        <p:grpSpPr>
          <a:xfrm>
            <a:off x="13856954" y="-583730"/>
            <a:ext cx="4667019" cy="1008753"/>
            <a:chOff x="1024654" y="2734177"/>
            <a:chExt cx="4667019" cy="1008753"/>
          </a:xfrm>
        </p:grpSpPr>
        <p:sp>
          <p:nvSpPr>
            <p:cNvPr id="80" name="TITRE">
              <a:extLst>
                <a:ext uri="{FF2B5EF4-FFF2-40B4-BE49-F238E27FC236}">
                  <a16:creationId xmlns:a16="http://schemas.microsoft.com/office/drawing/2014/main" id="{070018AD-13D5-4942-AB4A-6C477C6E447F}"/>
                </a:ext>
              </a:extLst>
            </p:cNvPr>
            <p:cNvSpPr txBox="1"/>
            <p:nvPr/>
          </p:nvSpPr>
          <p:spPr>
            <a:xfrm>
              <a:off x="1024654" y="3373598"/>
              <a:ext cx="4667019" cy="369332"/>
            </a:xfrm>
            <a:prstGeom prst="rect">
              <a:avLst/>
            </a:prstGeom>
            <a:noFill/>
          </p:spPr>
          <p:txBody>
            <a:bodyPr wrap="square" rtlCol="0">
              <a:spAutoFit/>
            </a:bodyPr>
            <a:lstStyle/>
            <a:p>
              <a:r>
                <a:rPr lang="fr-FR" dirty="0">
                  <a:solidFill>
                    <a:srgbClr val="0070C0"/>
                  </a:solidFill>
                </a:rPr>
                <a:t>NUMERO SLIDE SCHEMA</a:t>
              </a:r>
            </a:p>
          </p:txBody>
        </p:sp>
        <p:sp>
          <p:nvSpPr>
            <p:cNvPr id="81" name="NE PAS EDITER">
              <a:extLst>
                <a:ext uri="{FF2B5EF4-FFF2-40B4-BE49-F238E27FC236}">
                  <a16:creationId xmlns:a16="http://schemas.microsoft.com/office/drawing/2014/main" id="{43D19AE3-BCDE-E648-A673-87FAE6D2B2AA}"/>
                </a:ext>
              </a:extLst>
            </p:cNvPr>
            <p:cNvSpPr txBox="1"/>
            <p:nvPr/>
          </p:nvSpPr>
          <p:spPr>
            <a:xfrm>
              <a:off x="1024654" y="2734177"/>
              <a:ext cx="4461745" cy="369332"/>
            </a:xfrm>
            <a:prstGeom prst="rect">
              <a:avLst/>
            </a:prstGeom>
            <a:noFill/>
          </p:spPr>
          <p:txBody>
            <a:bodyPr wrap="square" rtlCol="0">
              <a:spAutoFit/>
            </a:bodyPr>
            <a:lstStyle/>
            <a:p>
              <a:r>
                <a:rPr lang="fr-FR" dirty="0">
                  <a:solidFill>
                    <a:srgbClr val="FF0000"/>
                  </a:solidFill>
                </a:rPr>
                <a:t>SCHEMA Y</a:t>
              </a:r>
            </a:p>
          </p:txBody>
        </p:sp>
      </p:grpSp>
    </p:spTree>
    <p:extLst>
      <p:ext uri="{BB962C8B-B14F-4D97-AF65-F5344CB8AC3E}">
        <p14:creationId xmlns:p14="http://schemas.microsoft.com/office/powerpoint/2010/main" val="1420479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26D367E-8CC2-C24A-AFB0-9883191A82A4}"/>
              </a:ext>
            </a:extLst>
          </p:cNvPr>
          <p:cNvSpPr txBox="1"/>
          <p:nvPr/>
        </p:nvSpPr>
        <p:spPr>
          <a:xfrm>
            <a:off x="0" y="2335740"/>
            <a:ext cx="12191999" cy="584775"/>
          </a:xfrm>
          <a:prstGeom prst="rect">
            <a:avLst/>
          </a:prstGeom>
          <a:noFill/>
        </p:spPr>
        <p:txBody>
          <a:bodyPr wrap="square" rtlCol="0">
            <a:spAutoFit/>
          </a:bodyPr>
          <a:lstStyle/>
          <a:p>
            <a:pPr algn="ctr"/>
            <a:r>
              <a:rPr lang="fr-FR" sz="3200"/>
              <a:t>FORMAT GENERAL DE LA SLIDE (4 éléments, 4 § en notes)</a:t>
            </a:r>
          </a:p>
        </p:txBody>
      </p:sp>
      <p:sp>
        <p:nvSpPr>
          <p:cNvPr id="3" name="ZoneTexte 2">
            <a:extLst>
              <a:ext uri="{FF2B5EF4-FFF2-40B4-BE49-F238E27FC236}">
                <a16:creationId xmlns:a16="http://schemas.microsoft.com/office/drawing/2014/main" id="{00B43265-F10C-384D-8718-E17A42B904D4}"/>
              </a:ext>
            </a:extLst>
          </p:cNvPr>
          <p:cNvSpPr txBox="1"/>
          <p:nvPr/>
        </p:nvSpPr>
        <p:spPr>
          <a:xfrm>
            <a:off x="1928648" y="2920515"/>
            <a:ext cx="8334704" cy="461665"/>
          </a:xfrm>
          <a:prstGeom prst="rect">
            <a:avLst/>
          </a:prstGeom>
          <a:noFill/>
        </p:spPr>
        <p:txBody>
          <a:bodyPr wrap="square" rtlCol="0">
            <a:spAutoFit/>
          </a:bodyPr>
          <a:lstStyle/>
          <a:p>
            <a:pPr algn="ctr"/>
            <a:r>
              <a:rPr lang="fr-FR" sz="2400"/>
              <a:t>4 emplacements pour un maximum de 4 animations/slides</a:t>
            </a:r>
          </a:p>
        </p:txBody>
      </p:sp>
    </p:spTree>
    <p:extLst>
      <p:ext uri="{BB962C8B-B14F-4D97-AF65-F5344CB8AC3E}">
        <p14:creationId xmlns:p14="http://schemas.microsoft.com/office/powerpoint/2010/main" val="19404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26D367E-8CC2-C24A-AFB0-9883191A82A4}"/>
              </a:ext>
            </a:extLst>
          </p:cNvPr>
          <p:cNvSpPr txBox="1"/>
          <p:nvPr/>
        </p:nvSpPr>
        <p:spPr>
          <a:xfrm rot="20279530">
            <a:off x="1928648" y="2550082"/>
            <a:ext cx="8334704" cy="1446550"/>
          </a:xfrm>
          <a:prstGeom prst="rect">
            <a:avLst/>
          </a:prstGeom>
          <a:noFill/>
        </p:spPr>
        <p:txBody>
          <a:bodyPr wrap="square" rtlCol="0">
            <a:spAutoFit/>
          </a:bodyPr>
          <a:lstStyle/>
          <a:p>
            <a:pPr algn="ctr"/>
            <a:r>
              <a:rPr lang="fr-FR" sz="8800">
                <a:solidFill>
                  <a:schemeClr val="tx1">
                    <a:lumMod val="50000"/>
                    <a:lumOff val="50000"/>
                  </a:schemeClr>
                </a:solidFill>
              </a:rPr>
              <a:t>Exemple</a:t>
            </a:r>
          </a:p>
        </p:txBody>
      </p:sp>
      <p:grpSp>
        <p:nvGrpSpPr>
          <p:cNvPr id="3" name="Groupe 2">
            <a:extLst>
              <a:ext uri="{FF2B5EF4-FFF2-40B4-BE49-F238E27FC236}">
                <a16:creationId xmlns:a16="http://schemas.microsoft.com/office/drawing/2014/main" id="{C1B87937-CB98-7340-8797-9F747817F02B}"/>
              </a:ext>
            </a:extLst>
          </p:cNvPr>
          <p:cNvGrpSpPr/>
          <p:nvPr/>
        </p:nvGrpSpPr>
        <p:grpSpPr>
          <a:xfrm>
            <a:off x="1620078" y="437544"/>
            <a:ext cx="3975652" cy="2729413"/>
            <a:chOff x="1620078" y="437544"/>
            <a:chExt cx="3975652" cy="2729413"/>
          </a:xfrm>
        </p:grpSpPr>
        <p:pic>
          <p:nvPicPr>
            <p:cNvPr id="22" name="ICONE A PERSONNALISER">
              <a:extLst>
                <a:ext uri="{FF2B5EF4-FFF2-40B4-BE49-F238E27FC236}">
                  <a16:creationId xmlns:a16="http://schemas.microsoft.com/office/drawing/2014/main" id="{1E152D47-D107-0C4D-8D84-368613A5EB07}"/>
                </a:ext>
              </a:extLst>
            </p:cNvPr>
            <p:cNvPicPr>
              <a:picLocks noChangeAspect="1"/>
            </p:cNvPicPr>
            <p:nvPr/>
          </p:nvPicPr>
          <p:blipFill>
            <a:blip r:embed="rId3"/>
            <a:srcRect/>
            <a:stretch/>
          </p:blipFill>
          <p:spPr>
            <a:xfrm>
              <a:off x="3899066" y="1629955"/>
              <a:ext cx="1537002" cy="1537002"/>
            </a:xfrm>
            <a:prstGeom prst="rect">
              <a:avLst/>
            </a:prstGeom>
          </p:spPr>
        </p:pic>
        <p:sp>
          <p:nvSpPr>
            <p:cNvPr id="6" name="ZoneTexte 5">
              <a:extLst>
                <a:ext uri="{FF2B5EF4-FFF2-40B4-BE49-F238E27FC236}">
                  <a16:creationId xmlns:a16="http://schemas.microsoft.com/office/drawing/2014/main" id="{6F11E15E-0422-284A-8161-5DA2DBD5F52C}"/>
                </a:ext>
              </a:extLst>
            </p:cNvPr>
            <p:cNvSpPr txBox="1"/>
            <p:nvPr/>
          </p:nvSpPr>
          <p:spPr>
            <a:xfrm>
              <a:off x="1620078" y="991542"/>
              <a:ext cx="1461052" cy="369332"/>
            </a:xfrm>
            <a:prstGeom prst="rect">
              <a:avLst/>
            </a:prstGeom>
            <a:noFill/>
          </p:spPr>
          <p:txBody>
            <a:bodyPr wrap="square" rtlCol="0">
              <a:spAutoFit/>
            </a:bodyPr>
            <a:lstStyle/>
            <a:p>
              <a:r>
                <a:rPr lang="fr-FR">
                  <a:solidFill>
                    <a:srgbClr val="0070C0"/>
                  </a:solidFill>
                </a:rPr>
                <a:t>Titre Titre</a:t>
              </a:r>
            </a:p>
          </p:txBody>
        </p:sp>
        <p:sp>
          <p:nvSpPr>
            <p:cNvPr id="7" name="ZoneTexte 6">
              <a:extLst>
                <a:ext uri="{FF2B5EF4-FFF2-40B4-BE49-F238E27FC236}">
                  <a16:creationId xmlns:a16="http://schemas.microsoft.com/office/drawing/2014/main" id="{ECCF0833-8174-0E4C-A63B-C08F463E4CC8}"/>
                </a:ext>
              </a:extLst>
            </p:cNvPr>
            <p:cNvSpPr txBox="1"/>
            <p:nvPr/>
          </p:nvSpPr>
          <p:spPr>
            <a:xfrm>
              <a:off x="1620078" y="1360874"/>
              <a:ext cx="2425148" cy="92333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8" name="ZoneTexte 7">
              <a:extLst>
                <a:ext uri="{FF2B5EF4-FFF2-40B4-BE49-F238E27FC236}">
                  <a16:creationId xmlns:a16="http://schemas.microsoft.com/office/drawing/2014/main" id="{7BCDACC4-8B03-7A47-BEDA-D901032A1225}"/>
                </a:ext>
              </a:extLst>
            </p:cNvPr>
            <p:cNvSpPr txBox="1"/>
            <p:nvPr/>
          </p:nvSpPr>
          <p:spPr>
            <a:xfrm>
              <a:off x="1620078" y="437544"/>
              <a:ext cx="3975652" cy="369332"/>
            </a:xfrm>
            <a:prstGeom prst="rect">
              <a:avLst/>
            </a:prstGeom>
            <a:noFill/>
          </p:spPr>
          <p:txBody>
            <a:bodyPr wrap="square" lIns="91440" tIns="45720" rIns="91440" bIns="45720" rtlCol="0" anchor="t">
              <a:spAutoFit/>
            </a:bodyPr>
            <a:lstStyle/>
            <a:p>
              <a:r>
                <a:rPr lang="fr-FR">
                  <a:solidFill>
                    <a:srgbClr val="FF0000"/>
                  </a:solidFill>
                </a:rPr>
                <a:t>BLOC TITRE + TEXTE + ICONE</a:t>
              </a:r>
            </a:p>
          </p:txBody>
        </p:sp>
      </p:grpSp>
      <p:grpSp>
        <p:nvGrpSpPr>
          <p:cNvPr id="9" name="Groupe 8">
            <a:extLst>
              <a:ext uri="{FF2B5EF4-FFF2-40B4-BE49-F238E27FC236}">
                <a16:creationId xmlns:a16="http://schemas.microsoft.com/office/drawing/2014/main" id="{593AD93A-5BD5-874C-9F95-69B7F88CB9F9}"/>
              </a:ext>
            </a:extLst>
          </p:cNvPr>
          <p:cNvGrpSpPr/>
          <p:nvPr/>
        </p:nvGrpSpPr>
        <p:grpSpPr>
          <a:xfrm>
            <a:off x="7373858" y="325488"/>
            <a:ext cx="3994322" cy="2632506"/>
            <a:chOff x="6430022" y="936872"/>
            <a:chExt cx="3994322" cy="2632506"/>
          </a:xfrm>
        </p:grpSpPr>
        <p:sp>
          <p:nvSpPr>
            <p:cNvPr id="10" name="ZoneTexte 9">
              <a:extLst>
                <a:ext uri="{FF2B5EF4-FFF2-40B4-BE49-F238E27FC236}">
                  <a16:creationId xmlns:a16="http://schemas.microsoft.com/office/drawing/2014/main" id="{BC2589BE-644C-B540-9C5F-5F411F0F5C6A}"/>
                </a:ext>
              </a:extLst>
            </p:cNvPr>
            <p:cNvSpPr txBox="1"/>
            <p:nvPr/>
          </p:nvSpPr>
          <p:spPr>
            <a:xfrm>
              <a:off x="6430022" y="936872"/>
              <a:ext cx="2546700" cy="369332"/>
            </a:xfrm>
            <a:prstGeom prst="rect">
              <a:avLst/>
            </a:prstGeom>
            <a:noFill/>
          </p:spPr>
          <p:txBody>
            <a:bodyPr wrap="square">
              <a:spAutoFit/>
            </a:bodyPr>
            <a:lstStyle/>
            <a:p>
              <a:r>
                <a:rPr lang="fr-FR">
                  <a:solidFill>
                    <a:srgbClr val="BF9000"/>
                  </a:solidFill>
                </a:rPr>
                <a:t>1-LISTE CHIFFRE 3L</a:t>
              </a:r>
            </a:p>
          </p:txBody>
        </p:sp>
        <p:sp>
          <p:nvSpPr>
            <p:cNvPr id="11" name="ZoneTexte 10">
              <a:extLst>
                <a:ext uri="{FF2B5EF4-FFF2-40B4-BE49-F238E27FC236}">
                  <a16:creationId xmlns:a16="http://schemas.microsoft.com/office/drawing/2014/main" id="{ECB03B17-5DDC-E647-A766-E2A869211B7A}"/>
                </a:ext>
              </a:extLst>
            </p:cNvPr>
            <p:cNvSpPr txBox="1"/>
            <p:nvPr/>
          </p:nvSpPr>
          <p:spPr>
            <a:xfrm>
              <a:off x="6430022" y="1376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2" name="ZoneTexte 11">
              <a:extLst>
                <a:ext uri="{FF2B5EF4-FFF2-40B4-BE49-F238E27FC236}">
                  <a16:creationId xmlns:a16="http://schemas.microsoft.com/office/drawing/2014/main" id="{88EFC352-4D63-314E-BEA0-52F344716A54}"/>
                </a:ext>
              </a:extLst>
            </p:cNvPr>
            <p:cNvSpPr txBox="1"/>
            <p:nvPr/>
          </p:nvSpPr>
          <p:spPr>
            <a:xfrm>
              <a:off x="6430022" y="21495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3" name="ZoneTexte 12">
              <a:extLst>
                <a:ext uri="{FF2B5EF4-FFF2-40B4-BE49-F238E27FC236}">
                  <a16:creationId xmlns:a16="http://schemas.microsoft.com/office/drawing/2014/main" id="{C8702091-7127-1146-870F-DC8A72B677D9}"/>
                </a:ext>
              </a:extLst>
            </p:cNvPr>
            <p:cNvSpPr txBox="1"/>
            <p:nvPr/>
          </p:nvSpPr>
          <p:spPr>
            <a:xfrm>
              <a:off x="6430022" y="2923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grpSp>
      <p:grpSp>
        <p:nvGrpSpPr>
          <p:cNvPr id="14" name="Groupe 13">
            <a:extLst>
              <a:ext uri="{FF2B5EF4-FFF2-40B4-BE49-F238E27FC236}">
                <a16:creationId xmlns:a16="http://schemas.microsoft.com/office/drawing/2014/main" id="{B17AEDFF-B0FD-FA44-B2A8-8A8BF9D93878}"/>
              </a:ext>
            </a:extLst>
          </p:cNvPr>
          <p:cNvGrpSpPr/>
          <p:nvPr/>
        </p:nvGrpSpPr>
        <p:grpSpPr>
          <a:xfrm>
            <a:off x="1403700" y="4029164"/>
            <a:ext cx="3994322" cy="1859006"/>
            <a:chOff x="6430022" y="936872"/>
            <a:chExt cx="3994322" cy="1859006"/>
          </a:xfrm>
        </p:grpSpPr>
        <p:sp>
          <p:nvSpPr>
            <p:cNvPr id="15" name="ZoneTexte 14">
              <a:extLst>
                <a:ext uri="{FF2B5EF4-FFF2-40B4-BE49-F238E27FC236}">
                  <a16:creationId xmlns:a16="http://schemas.microsoft.com/office/drawing/2014/main" id="{6154AF21-192F-5E4D-9D06-122F5979A782}"/>
                </a:ext>
              </a:extLst>
            </p:cNvPr>
            <p:cNvSpPr txBox="1"/>
            <p:nvPr/>
          </p:nvSpPr>
          <p:spPr>
            <a:xfrm>
              <a:off x="6430022" y="936872"/>
              <a:ext cx="3724354" cy="369332"/>
            </a:xfrm>
            <a:prstGeom prst="rect">
              <a:avLst/>
            </a:prstGeom>
            <a:noFill/>
          </p:spPr>
          <p:txBody>
            <a:bodyPr wrap="square" lIns="91440" tIns="45720" rIns="91440" bIns="45720" anchor="t">
              <a:spAutoFit/>
            </a:bodyPr>
            <a:lstStyle/>
            <a:p>
              <a:r>
                <a:rPr lang="fr-FR">
                  <a:solidFill>
                    <a:srgbClr val="FF0000"/>
                  </a:solidFill>
                </a:rPr>
                <a:t>DEFINITION + COMPLEMENT</a:t>
              </a:r>
            </a:p>
          </p:txBody>
        </p:sp>
        <p:sp>
          <p:nvSpPr>
            <p:cNvPr id="16" name="ZoneTexte 15">
              <a:extLst>
                <a:ext uri="{FF2B5EF4-FFF2-40B4-BE49-F238E27FC236}">
                  <a16:creationId xmlns:a16="http://schemas.microsoft.com/office/drawing/2014/main" id="{B3090B52-812C-F446-8ED8-BF8FBFE361DB}"/>
                </a:ext>
              </a:extLst>
            </p:cNvPr>
            <p:cNvSpPr txBox="1"/>
            <p:nvPr/>
          </p:nvSpPr>
          <p:spPr>
            <a:xfrm>
              <a:off x="6430022" y="1376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7" name="ZoneTexte 16">
              <a:extLst>
                <a:ext uri="{FF2B5EF4-FFF2-40B4-BE49-F238E27FC236}">
                  <a16:creationId xmlns:a16="http://schemas.microsoft.com/office/drawing/2014/main" id="{F000551E-1C5B-2046-AB5C-CC8D49B71DB4}"/>
                </a:ext>
              </a:extLst>
            </p:cNvPr>
            <p:cNvSpPr txBox="1"/>
            <p:nvPr/>
          </p:nvSpPr>
          <p:spPr>
            <a:xfrm>
              <a:off x="6430022" y="21495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grpSp>
      <p:grpSp>
        <p:nvGrpSpPr>
          <p:cNvPr id="24" name="Groupe 23">
            <a:extLst>
              <a:ext uri="{FF2B5EF4-FFF2-40B4-BE49-F238E27FC236}">
                <a16:creationId xmlns:a16="http://schemas.microsoft.com/office/drawing/2014/main" id="{21E2267D-5A75-AB49-B0D7-4C976923743E}"/>
              </a:ext>
            </a:extLst>
          </p:cNvPr>
          <p:cNvGrpSpPr/>
          <p:nvPr/>
        </p:nvGrpSpPr>
        <p:grpSpPr>
          <a:xfrm>
            <a:off x="7373858" y="4445924"/>
            <a:ext cx="3994322" cy="1537002"/>
            <a:chOff x="7373858" y="4445924"/>
            <a:chExt cx="3994322" cy="1537002"/>
          </a:xfrm>
        </p:grpSpPr>
        <p:pic>
          <p:nvPicPr>
            <p:cNvPr id="23" name="ICONE A PERSONNALISER">
              <a:extLst>
                <a:ext uri="{FF2B5EF4-FFF2-40B4-BE49-F238E27FC236}">
                  <a16:creationId xmlns:a16="http://schemas.microsoft.com/office/drawing/2014/main" id="{0339A443-5580-6046-BE55-5E68B43C7B72}"/>
                </a:ext>
              </a:extLst>
            </p:cNvPr>
            <p:cNvPicPr>
              <a:picLocks noChangeAspect="1"/>
            </p:cNvPicPr>
            <p:nvPr/>
          </p:nvPicPr>
          <p:blipFill>
            <a:blip r:embed="rId3"/>
            <a:srcRect/>
            <a:stretch/>
          </p:blipFill>
          <p:spPr>
            <a:xfrm>
              <a:off x="9152057" y="4445924"/>
              <a:ext cx="1537002" cy="1537002"/>
            </a:xfrm>
            <a:prstGeom prst="rect">
              <a:avLst/>
            </a:prstGeom>
          </p:spPr>
        </p:pic>
        <p:sp>
          <p:nvSpPr>
            <p:cNvPr id="20" name="ZoneTexte 19">
              <a:extLst>
                <a:ext uri="{FF2B5EF4-FFF2-40B4-BE49-F238E27FC236}">
                  <a16:creationId xmlns:a16="http://schemas.microsoft.com/office/drawing/2014/main" id="{21C4EAC9-1636-5847-A10A-7A5384712627}"/>
                </a:ext>
              </a:extLst>
            </p:cNvPr>
            <p:cNvSpPr txBox="1"/>
            <p:nvPr/>
          </p:nvSpPr>
          <p:spPr>
            <a:xfrm>
              <a:off x="7373858" y="4775250"/>
              <a:ext cx="3724354" cy="369332"/>
            </a:xfrm>
            <a:prstGeom prst="rect">
              <a:avLst/>
            </a:prstGeom>
            <a:noFill/>
          </p:spPr>
          <p:txBody>
            <a:bodyPr wrap="square">
              <a:spAutoFit/>
            </a:bodyPr>
            <a:lstStyle/>
            <a:p>
              <a:r>
                <a:rPr lang="fr-FR">
                  <a:solidFill>
                    <a:srgbClr val="FF0000"/>
                  </a:solidFill>
                </a:rPr>
                <a:t>MOT CLE 1</a:t>
              </a:r>
            </a:p>
          </p:txBody>
        </p:sp>
        <p:sp>
          <p:nvSpPr>
            <p:cNvPr id="21" name="ZoneTexte 20">
              <a:extLst>
                <a:ext uri="{FF2B5EF4-FFF2-40B4-BE49-F238E27FC236}">
                  <a16:creationId xmlns:a16="http://schemas.microsoft.com/office/drawing/2014/main" id="{D50D4D07-F244-1D4F-99DD-D50780B02F64}"/>
                </a:ext>
              </a:extLst>
            </p:cNvPr>
            <p:cNvSpPr txBox="1"/>
            <p:nvPr/>
          </p:nvSpPr>
          <p:spPr>
            <a:xfrm>
              <a:off x="7373858" y="5214425"/>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grpSp>
    </p:spTree>
    <p:extLst>
      <p:ext uri="{BB962C8B-B14F-4D97-AF65-F5344CB8AC3E}">
        <p14:creationId xmlns:p14="http://schemas.microsoft.com/office/powerpoint/2010/main" val="332750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8B05A82-AC92-428C-A39B-C1F1B039C620}"/>
              </a:ext>
            </a:extLst>
          </p:cNvPr>
          <p:cNvSpPr txBox="1"/>
          <p:nvPr/>
        </p:nvSpPr>
        <p:spPr>
          <a:xfrm>
            <a:off x="1880113" y="203414"/>
            <a:ext cx="8334704" cy="769441"/>
          </a:xfrm>
          <a:prstGeom prst="rect">
            <a:avLst/>
          </a:prstGeom>
          <a:noFill/>
        </p:spPr>
        <p:txBody>
          <a:bodyPr wrap="square" lIns="91440" tIns="45720" rIns="91440" bIns="45720" rtlCol="0" anchor="t">
            <a:spAutoFit/>
          </a:bodyPr>
          <a:lstStyle/>
          <a:p>
            <a:pPr algn="ctr"/>
            <a:r>
              <a:rPr lang="fr-FR" sz="4400"/>
              <a:t>Légende des couleurs</a:t>
            </a:r>
            <a:endParaRPr lang="fr-FR"/>
          </a:p>
        </p:txBody>
      </p:sp>
      <p:grpSp>
        <p:nvGrpSpPr>
          <p:cNvPr id="9" name="Groupe 8">
            <a:extLst>
              <a:ext uri="{FF2B5EF4-FFF2-40B4-BE49-F238E27FC236}">
                <a16:creationId xmlns:a16="http://schemas.microsoft.com/office/drawing/2014/main" id="{BB5BD6A6-E0EA-48C5-8C11-7562B2A0B359}"/>
              </a:ext>
            </a:extLst>
          </p:cNvPr>
          <p:cNvGrpSpPr/>
          <p:nvPr/>
        </p:nvGrpSpPr>
        <p:grpSpPr>
          <a:xfrm>
            <a:off x="8317912" y="1136449"/>
            <a:ext cx="3315576" cy="2733419"/>
            <a:chOff x="1620078" y="936872"/>
            <a:chExt cx="3975652" cy="3082469"/>
          </a:xfrm>
        </p:grpSpPr>
        <p:pic>
          <p:nvPicPr>
            <p:cNvPr id="5" name="Image 4">
              <a:extLst>
                <a:ext uri="{FF2B5EF4-FFF2-40B4-BE49-F238E27FC236}">
                  <a16:creationId xmlns:a16="http://schemas.microsoft.com/office/drawing/2014/main" id="{A800DCC3-754F-438B-B126-8DB1E79F15C1}"/>
                </a:ext>
              </a:extLst>
            </p:cNvPr>
            <p:cNvPicPr>
              <a:picLocks noChangeAspect="1"/>
            </p:cNvPicPr>
            <p:nvPr/>
          </p:nvPicPr>
          <p:blipFill>
            <a:blip r:embed="rId2"/>
            <a:stretch>
              <a:fillRect/>
            </a:stretch>
          </p:blipFill>
          <p:spPr>
            <a:xfrm>
              <a:off x="1732018" y="3334405"/>
              <a:ext cx="684936" cy="684936"/>
            </a:xfrm>
            <a:prstGeom prst="rect">
              <a:avLst/>
            </a:prstGeom>
          </p:spPr>
        </p:pic>
        <p:sp>
          <p:nvSpPr>
            <p:cNvPr id="6" name="ZoneTexte 5">
              <a:extLst>
                <a:ext uri="{FF2B5EF4-FFF2-40B4-BE49-F238E27FC236}">
                  <a16:creationId xmlns:a16="http://schemas.microsoft.com/office/drawing/2014/main" id="{C81B2AF8-17A0-4727-BEFA-FFC7EE1F5F67}"/>
                </a:ext>
              </a:extLst>
            </p:cNvPr>
            <p:cNvSpPr txBox="1"/>
            <p:nvPr/>
          </p:nvSpPr>
          <p:spPr>
            <a:xfrm>
              <a:off x="1620078" y="1490870"/>
              <a:ext cx="1461052" cy="369332"/>
            </a:xfrm>
            <a:prstGeom prst="rect">
              <a:avLst/>
            </a:prstGeom>
            <a:noFill/>
          </p:spPr>
          <p:txBody>
            <a:bodyPr wrap="square" rtlCol="0">
              <a:spAutoFit/>
            </a:bodyPr>
            <a:lstStyle/>
            <a:p>
              <a:r>
                <a:rPr lang="fr-FR">
                  <a:solidFill>
                    <a:srgbClr val="0070C0"/>
                  </a:solidFill>
                </a:rPr>
                <a:t>Titre Titre</a:t>
              </a:r>
            </a:p>
          </p:txBody>
        </p:sp>
        <p:sp>
          <p:nvSpPr>
            <p:cNvPr id="7" name="ZoneTexte 6">
              <a:extLst>
                <a:ext uri="{FF2B5EF4-FFF2-40B4-BE49-F238E27FC236}">
                  <a16:creationId xmlns:a16="http://schemas.microsoft.com/office/drawing/2014/main" id="{92BE5405-30D8-4B19-A3C3-1B4805545CFF}"/>
                </a:ext>
              </a:extLst>
            </p:cNvPr>
            <p:cNvSpPr txBox="1"/>
            <p:nvPr/>
          </p:nvSpPr>
          <p:spPr>
            <a:xfrm>
              <a:off x="1620078" y="1860202"/>
              <a:ext cx="2425148" cy="92333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8" name="ZoneTexte 7">
              <a:extLst>
                <a:ext uri="{FF2B5EF4-FFF2-40B4-BE49-F238E27FC236}">
                  <a16:creationId xmlns:a16="http://schemas.microsoft.com/office/drawing/2014/main" id="{4A965D82-488B-4D23-8CCD-E7050B5A75FE}"/>
                </a:ext>
              </a:extLst>
            </p:cNvPr>
            <p:cNvSpPr txBox="1"/>
            <p:nvPr/>
          </p:nvSpPr>
          <p:spPr>
            <a:xfrm>
              <a:off x="1620078" y="936872"/>
              <a:ext cx="3975652" cy="369332"/>
            </a:xfrm>
            <a:prstGeom prst="rect">
              <a:avLst/>
            </a:prstGeom>
            <a:noFill/>
          </p:spPr>
          <p:txBody>
            <a:bodyPr wrap="square" lIns="91440" tIns="45720" rIns="91440" bIns="45720" rtlCol="0" anchor="t">
              <a:spAutoFit/>
            </a:bodyPr>
            <a:lstStyle/>
            <a:p>
              <a:r>
                <a:rPr lang="fr-FR">
                  <a:solidFill>
                    <a:srgbClr val="FF0000"/>
                  </a:solidFill>
                </a:rPr>
                <a:t>BLOC TITRE + TEXTE + ICONE</a:t>
              </a:r>
            </a:p>
          </p:txBody>
        </p:sp>
      </p:grpSp>
      <p:grpSp>
        <p:nvGrpSpPr>
          <p:cNvPr id="15" name="Groupe 14">
            <a:extLst>
              <a:ext uri="{FF2B5EF4-FFF2-40B4-BE49-F238E27FC236}">
                <a16:creationId xmlns:a16="http://schemas.microsoft.com/office/drawing/2014/main" id="{BD31F8C0-84B2-4314-97C2-39205FF6BC7E}"/>
              </a:ext>
            </a:extLst>
          </p:cNvPr>
          <p:cNvGrpSpPr/>
          <p:nvPr/>
        </p:nvGrpSpPr>
        <p:grpSpPr>
          <a:xfrm>
            <a:off x="8320291" y="4344188"/>
            <a:ext cx="3489558" cy="2292761"/>
            <a:chOff x="6430022" y="936872"/>
            <a:chExt cx="3994322" cy="2632506"/>
          </a:xfrm>
        </p:grpSpPr>
        <p:sp>
          <p:nvSpPr>
            <p:cNvPr id="11" name="ZoneTexte 10">
              <a:extLst>
                <a:ext uri="{FF2B5EF4-FFF2-40B4-BE49-F238E27FC236}">
                  <a16:creationId xmlns:a16="http://schemas.microsoft.com/office/drawing/2014/main" id="{B3C47BC8-B044-40AD-80D8-1AE46A7A0BB5}"/>
                </a:ext>
              </a:extLst>
            </p:cNvPr>
            <p:cNvSpPr txBox="1"/>
            <p:nvPr/>
          </p:nvSpPr>
          <p:spPr>
            <a:xfrm>
              <a:off x="6430022" y="936872"/>
              <a:ext cx="2546700" cy="369332"/>
            </a:xfrm>
            <a:prstGeom prst="rect">
              <a:avLst/>
            </a:prstGeom>
            <a:noFill/>
          </p:spPr>
          <p:txBody>
            <a:bodyPr wrap="square" lIns="91440" tIns="45720" rIns="91440" bIns="45720" anchor="t">
              <a:spAutoFit/>
            </a:bodyPr>
            <a:lstStyle/>
            <a:p>
              <a:r>
                <a:rPr lang="fr-FR">
                  <a:solidFill>
                    <a:srgbClr val="BF9000"/>
                  </a:solidFill>
                </a:rPr>
                <a:t>1-LISTE CHIFFRE XL</a:t>
              </a:r>
            </a:p>
          </p:txBody>
        </p:sp>
        <p:sp>
          <p:nvSpPr>
            <p:cNvPr id="12" name="ZoneTexte 11">
              <a:extLst>
                <a:ext uri="{FF2B5EF4-FFF2-40B4-BE49-F238E27FC236}">
                  <a16:creationId xmlns:a16="http://schemas.microsoft.com/office/drawing/2014/main" id="{C60855C7-7D5C-4916-938C-27E7CD973034}"/>
                </a:ext>
              </a:extLst>
            </p:cNvPr>
            <p:cNvSpPr txBox="1"/>
            <p:nvPr/>
          </p:nvSpPr>
          <p:spPr>
            <a:xfrm>
              <a:off x="6430022" y="1376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3" name="ZoneTexte 12">
              <a:extLst>
                <a:ext uri="{FF2B5EF4-FFF2-40B4-BE49-F238E27FC236}">
                  <a16:creationId xmlns:a16="http://schemas.microsoft.com/office/drawing/2014/main" id="{DE699BEF-DC78-47CD-89C3-FA9C92367DE2}"/>
                </a:ext>
              </a:extLst>
            </p:cNvPr>
            <p:cNvSpPr txBox="1"/>
            <p:nvPr/>
          </p:nvSpPr>
          <p:spPr>
            <a:xfrm>
              <a:off x="6430022" y="21495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4" name="ZoneTexte 13">
              <a:extLst>
                <a:ext uri="{FF2B5EF4-FFF2-40B4-BE49-F238E27FC236}">
                  <a16:creationId xmlns:a16="http://schemas.microsoft.com/office/drawing/2014/main" id="{7BCB470E-5E8A-427B-B33A-2D924E039087}"/>
                </a:ext>
              </a:extLst>
            </p:cNvPr>
            <p:cNvSpPr txBox="1"/>
            <p:nvPr/>
          </p:nvSpPr>
          <p:spPr>
            <a:xfrm>
              <a:off x="6430022" y="2923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grpSp>
      <p:sp>
        <p:nvSpPr>
          <p:cNvPr id="17" name="ZoneTexte 16">
            <a:extLst>
              <a:ext uri="{FF2B5EF4-FFF2-40B4-BE49-F238E27FC236}">
                <a16:creationId xmlns:a16="http://schemas.microsoft.com/office/drawing/2014/main" id="{A1D611DC-DED3-46EA-A75B-935BEA553E26}"/>
              </a:ext>
            </a:extLst>
          </p:cNvPr>
          <p:cNvSpPr txBox="1"/>
          <p:nvPr/>
        </p:nvSpPr>
        <p:spPr>
          <a:xfrm>
            <a:off x="627051" y="1861562"/>
            <a:ext cx="3975652" cy="523220"/>
          </a:xfrm>
          <a:prstGeom prst="rect">
            <a:avLst/>
          </a:prstGeom>
          <a:noFill/>
        </p:spPr>
        <p:txBody>
          <a:bodyPr wrap="square" lIns="91440" tIns="45720" rIns="91440" bIns="45720" rtlCol="0" anchor="t">
            <a:spAutoFit/>
          </a:bodyPr>
          <a:lstStyle/>
          <a:p>
            <a:r>
              <a:rPr lang="fr-FR" sz="2800">
                <a:solidFill>
                  <a:srgbClr val="FF0000"/>
                </a:solidFill>
              </a:rPr>
              <a:t>TEXTE EN ROUGE</a:t>
            </a:r>
            <a:endParaRPr lang="fr-FR" sz="2800"/>
          </a:p>
        </p:txBody>
      </p:sp>
      <p:sp>
        <p:nvSpPr>
          <p:cNvPr id="19" name="ZoneTexte 18">
            <a:extLst>
              <a:ext uri="{FF2B5EF4-FFF2-40B4-BE49-F238E27FC236}">
                <a16:creationId xmlns:a16="http://schemas.microsoft.com/office/drawing/2014/main" id="{88C1FE3C-6FB7-4D65-9662-0A5A35D3D407}"/>
              </a:ext>
            </a:extLst>
          </p:cNvPr>
          <p:cNvSpPr txBox="1"/>
          <p:nvPr/>
        </p:nvSpPr>
        <p:spPr>
          <a:xfrm>
            <a:off x="3337348" y="1862739"/>
            <a:ext cx="3488533" cy="523220"/>
          </a:xfrm>
          <a:prstGeom prst="rect">
            <a:avLst/>
          </a:prstGeom>
          <a:noFill/>
        </p:spPr>
        <p:txBody>
          <a:bodyPr wrap="square" lIns="91440" tIns="45720" rIns="91440" bIns="45720" rtlCol="0" anchor="t">
            <a:spAutoFit/>
          </a:bodyPr>
          <a:lstStyle/>
          <a:p>
            <a:r>
              <a:rPr lang="fr-FR" sz="2800"/>
              <a:t>Ne pas modifier</a:t>
            </a:r>
          </a:p>
        </p:txBody>
      </p:sp>
      <p:sp>
        <p:nvSpPr>
          <p:cNvPr id="20" name="ZoneTexte 19">
            <a:extLst>
              <a:ext uri="{FF2B5EF4-FFF2-40B4-BE49-F238E27FC236}">
                <a16:creationId xmlns:a16="http://schemas.microsoft.com/office/drawing/2014/main" id="{2D27D4D6-9F21-476E-809A-13436D716563}"/>
              </a:ext>
            </a:extLst>
          </p:cNvPr>
          <p:cNvSpPr txBox="1"/>
          <p:nvPr/>
        </p:nvSpPr>
        <p:spPr>
          <a:xfrm>
            <a:off x="627050" y="2448835"/>
            <a:ext cx="3975652" cy="523220"/>
          </a:xfrm>
          <a:prstGeom prst="rect">
            <a:avLst/>
          </a:prstGeom>
          <a:noFill/>
        </p:spPr>
        <p:txBody>
          <a:bodyPr wrap="square" lIns="91440" tIns="45720" rIns="91440" bIns="45720" rtlCol="0" anchor="t">
            <a:spAutoFit/>
          </a:bodyPr>
          <a:lstStyle/>
          <a:p>
            <a:r>
              <a:rPr lang="fr-FR" sz="2800">
                <a:solidFill>
                  <a:srgbClr val="BF9000"/>
                </a:solidFill>
              </a:rPr>
              <a:t>TEXTE EN JAUNE</a:t>
            </a:r>
          </a:p>
        </p:txBody>
      </p:sp>
      <p:sp>
        <p:nvSpPr>
          <p:cNvPr id="21" name="ZoneTexte 20">
            <a:extLst>
              <a:ext uri="{FF2B5EF4-FFF2-40B4-BE49-F238E27FC236}">
                <a16:creationId xmlns:a16="http://schemas.microsoft.com/office/drawing/2014/main" id="{6D6A8D7F-6A99-4584-A80E-FD874CE166C7}"/>
              </a:ext>
            </a:extLst>
          </p:cNvPr>
          <p:cNvSpPr txBox="1"/>
          <p:nvPr/>
        </p:nvSpPr>
        <p:spPr>
          <a:xfrm>
            <a:off x="3303373" y="2445159"/>
            <a:ext cx="3488533" cy="2677656"/>
          </a:xfrm>
          <a:prstGeom prst="rect">
            <a:avLst/>
          </a:prstGeom>
          <a:noFill/>
        </p:spPr>
        <p:txBody>
          <a:bodyPr wrap="square" lIns="91440" tIns="45720" rIns="91440" bIns="45720" rtlCol="0" anchor="t">
            <a:spAutoFit/>
          </a:bodyPr>
          <a:lstStyle/>
          <a:p>
            <a:r>
              <a:rPr lang="fr-FR" sz="2800"/>
              <a:t>Modifier le X avec </a:t>
            </a:r>
            <a:endParaRPr lang="fr-FR"/>
          </a:p>
          <a:p>
            <a:r>
              <a:rPr lang="fr-FR" sz="2800"/>
              <a:t>un chiffre correspondant au nombre d'éléments à éditer (ex : liste à 1, 2 ou 3 lignes)</a:t>
            </a:r>
            <a:endParaRPr lang="fr-FR">
              <a:cs typeface="Calibri"/>
            </a:endParaRPr>
          </a:p>
        </p:txBody>
      </p:sp>
      <p:sp>
        <p:nvSpPr>
          <p:cNvPr id="22" name="ZoneTexte 21">
            <a:extLst>
              <a:ext uri="{FF2B5EF4-FFF2-40B4-BE49-F238E27FC236}">
                <a16:creationId xmlns:a16="http://schemas.microsoft.com/office/drawing/2014/main" id="{B2954927-C4C5-4FD3-BCA0-5CEEDD7A1216}"/>
              </a:ext>
            </a:extLst>
          </p:cNvPr>
          <p:cNvSpPr txBox="1"/>
          <p:nvPr/>
        </p:nvSpPr>
        <p:spPr>
          <a:xfrm>
            <a:off x="627049" y="5288134"/>
            <a:ext cx="3975652" cy="523220"/>
          </a:xfrm>
          <a:prstGeom prst="rect">
            <a:avLst/>
          </a:prstGeom>
          <a:noFill/>
        </p:spPr>
        <p:txBody>
          <a:bodyPr wrap="square" lIns="91440" tIns="45720" rIns="91440" bIns="45720" rtlCol="0" anchor="t">
            <a:spAutoFit/>
          </a:bodyPr>
          <a:lstStyle/>
          <a:p>
            <a:r>
              <a:rPr lang="fr-FR" sz="2800">
                <a:solidFill>
                  <a:srgbClr val="0070C0"/>
                </a:solidFill>
              </a:rPr>
              <a:t>TEXTE EN BLEU</a:t>
            </a:r>
          </a:p>
        </p:txBody>
      </p:sp>
      <p:sp>
        <p:nvSpPr>
          <p:cNvPr id="23" name="ZoneTexte 22">
            <a:extLst>
              <a:ext uri="{FF2B5EF4-FFF2-40B4-BE49-F238E27FC236}">
                <a16:creationId xmlns:a16="http://schemas.microsoft.com/office/drawing/2014/main" id="{4F7903CE-B4DA-4E40-9211-789B48EB2F1E}"/>
              </a:ext>
            </a:extLst>
          </p:cNvPr>
          <p:cNvSpPr txBox="1"/>
          <p:nvPr/>
        </p:nvSpPr>
        <p:spPr>
          <a:xfrm>
            <a:off x="3303372" y="5289311"/>
            <a:ext cx="3488533" cy="523220"/>
          </a:xfrm>
          <a:prstGeom prst="rect">
            <a:avLst/>
          </a:prstGeom>
          <a:noFill/>
        </p:spPr>
        <p:txBody>
          <a:bodyPr wrap="square" lIns="91440" tIns="45720" rIns="91440" bIns="45720" rtlCol="0" anchor="t">
            <a:spAutoFit/>
          </a:bodyPr>
          <a:lstStyle/>
          <a:p>
            <a:r>
              <a:rPr lang="fr-FR" sz="2800"/>
              <a:t>Texte à éditer</a:t>
            </a:r>
            <a:endParaRPr lang="fr-FR"/>
          </a:p>
        </p:txBody>
      </p:sp>
    </p:spTree>
    <p:extLst>
      <p:ext uri="{BB962C8B-B14F-4D97-AF65-F5344CB8AC3E}">
        <p14:creationId xmlns:p14="http://schemas.microsoft.com/office/powerpoint/2010/main" val="345685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C4EB5F9-402A-7D4D-B44E-D07CD81ED5AA}"/>
              </a:ext>
            </a:extLst>
          </p:cNvPr>
          <p:cNvSpPr txBox="1"/>
          <p:nvPr/>
        </p:nvSpPr>
        <p:spPr>
          <a:xfrm>
            <a:off x="1928648" y="499478"/>
            <a:ext cx="8334704" cy="769441"/>
          </a:xfrm>
          <a:prstGeom prst="rect">
            <a:avLst/>
          </a:prstGeom>
          <a:noFill/>
        </p:spPr>
        <p:txBody>
          <a:bodyPr wrap="square" rtlCol="0">
            <a:spAutoFit/>
          </a:bodyPr>
          <a:lstStyle/>
          <a:p>
            <a:pPr algn="ctr"/>
            <a:r>
              <a:rPr lang="fr-FR" sz="4400"/>
              <a:t>LISTE DES ÉLÉMENTS UTILISABLES</a:t>
            </a:r>
          </a:p>
        </p:txBody>
      </p:sp>
      <p:sp>
        <p:nvSpPr>
          <p:cNvPr id="3" name="ZoneTexte 2">
            <a:hlinkClick r:id="rId2" action="ppaction://hlinksldjump"/>
            <a:extLst>
              <a:ext uri="{FF2B5EF4-FFF2-40B4-BE49-F238E27FC236}">
                <a16:creationId xmlns:a16="http://schemas.microsoft.com/office/drawing/2014/main" id="{36FBF45C-F5BA-3F47-AEA1-551BCC1A8856}"/>
              </a:ext>
            </a:extLst>
          </p:cNvPr>
          <p:cNvSpPr txBox="1"/>
          <p:nvPr/>
        </p:nvSpPr>
        <p:spPr>
          <a:xfrm>
            <a:off x="291234" y="1787689"/>
            <a:ext cx="3812933" cy="461665"/>
          </a:xfrm>
          <a:prstGeom prst="rect">
            <a:avLst/>
          </a:prstGeom>
          <a:noFill/>
        </p:spPr>
        <p:txBody>
          <a:bodyPr wrap="square" rtlCol="0">
            <a:spAutoFit/>
          </a:bodyPr>
          <a:lstStyle/>
          <a:p>
            <a:pPr algn="ctr"/>
            <a:r>
              <a:rPr lang="fr-FR" sz="2400" b="1"/>
              <a:t>1. LES BLOCS DE TEXTE</a:t>
            </a:r>
          </a:p>
        </p:txBody>
      </p:sp>
      <p:sp>
        <p:nvSpPr>
          <p:cNvPr id="12" name="ZoneTexte 11">
            <a:hlinkClick r:id="rId3" action="ppaction://hlinksldjump"/>
            <a:extLst>
              <a:ext uri="{FF2B5EF4-FFF2-40B4-BE49-F238E27FC236}">
                <a16:creationId xmlns:a16="http://schemas.microsoft.com/office/drawing/2014/main" id="{12FB97D6-8D29-FC43-BBC3-802E41984028}"/>
              </a:ext>
            </a:extLst>
          </p:cNvPr>
          <p:cNvSpPr txBox="1"/>
          <p:nvPr/>
        </p:nvSpPr>
        <p:spPr>
          <a:xfrm>
            <a:off x="4104160" y="1755015"/>
            <a:ext cx="3812933" cy="461665"/>
          </a:xfrm>
          <a:prstGeom prst="rect">
            <a:avLst/>
          </a:prstGeom>
          <a:noFill/>
        </p:spPr>
        <p:txBody>
          <a:bodyPr wrap="square" rtlCol="0">
            <a:spAutoFit/>
          </a:bodyPr>
          <a:lstStyle/>
          <a:p>
            <a:pPr algn="ctr"/>
            <a:r>
              <a:rPr lang="fr-FR" sz="2400" b="1"/>
              <a:t>2. LES LISTES ET MOTS-CLÉS</a:t>
            </a:r>
          </a:p>
        </p:txBody>
      </p:sp>
      <p:sp>
        <p:nvSpPr>
          <p:cNvPr id="21" name="ZoneTexte 20">
            <a:hlinkClick r:id="rId4" action="ppaction://hlinksldjump"/>
            <a:extLst>
              <a:ext uri="{FF2B5EF4-FFF2-40B4-BE49-F238E27FC236}">
                <a16:creationId xmlns:a16="http://schemas.microsoft.com/office/drawing/2014/main" id="{7F9194F7-170B-0A41-BD52-36B7A3CEA297}"/>
              </a:ext>
            </a:extLst>
          </p:cNvPr>
          <p:cNvSpPr txBox="1"/>
          <p:nvPr/>
        </p:nvSpPr>
        <p:spPr>
          <a:xfrm>
            <a:off x="8087833" y="1755015"/>
            <a:ext cx="3812933" cy="461665"/>
          </a:xfrm>
          <a:prstGeom prst="rect">
            <a:avLst/>
          </a:prstGeom>
          <a:noFill/>
        </p:spPr>
        <p:txBody>
          <a:bodyPr wrap="square" rtlCol="0">
            <a:spAutoFit/>
          </a:bodyPr>
          <a:lstStyle/>
          <a:p>
            <a:pPr algn="ctr"/>
            <a:r>
              <a:rPr lang="fr-FR" sz="2400" b="1"/>
              <a:t>3. LES IMAGES ET SCHEMAS</a:t>
            </a:r>
          </a:p>
        </p:txBody>
      </p:sp>
    </p:spTree>
    <p:extLst>
      <p:ext uri="{BB962C8B-B14F-4D97-AF65-F5344CB8AC3E}">
        <p14:creationId xmlns:p14="http://schemas.microsoft.com/office/powerpoint/2010/main" val="31416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E60997C6-45A1-9545-AD03-DABB90BB9AAE}"/>
              </a:ext>
            </a:extLst>
          </p:cNvPr>
          <p:cNvGrpSpPr/>
          <p:nvPr/>
        </p:nvGrpSpPr>
        <p:grpSpPr>
          <a:xfrm>
            <a:off x="996662" y="3060748"/>
            <a:ext cx="4461745" cy="1525821"/>
            <a:chOff x="1620078" y="936872"/>
            <a:chExt cx="3975652" cy="919971"/>
          </a:xfrm>
        </p:grpSpPr>
        <p:sp>
          <p:nvSpPr>
            <p:cNvPr id="3" name="TEXTE">
              <a:extLst>
                <a:ext uri="{FF2B5EF4-FFF2-40B4-BE49-F238E27FC236}">
                  <a16:creationId xmlns:a16="http://schemas.microsoft.com/office/drawing/2014/main" id="{C82489D7-5789-594C-A612-DFE80CAE6729}"/>
                </a:ext>
              </a:extLst>
            </p:cNvPr>
            <p:cNvSpPr txBox="1"/>
            <p:nvPr/>
          </p:nvSpPr>
          <p:spPr>
            <a:xfrm>
              <a:off x="1620078" y="1467147"/>
              <a:ext cx="3975652" cy="389696"/>
            </a:xfrm>
            <a:prstGeom prst="rect">
              <a:avLst/>
            </a:prstGeom>
            <a:noFill/>
          </p:spPr>
          <p:txBody>
            <a:bodyPr wrap="square" rtlCol="0">
              <a:spAutoFit/>
            </a:bodyPr>
            <a:lstStyle/>
            <a:p>
              <a:r>
                <a:rPr lang="fr-FR" err="1">
                  <a:solidFill>
                    <a:srgbClr val="4472C4"/>
                  </a:solidFill>
                </a:rPr>
                <a:t>Lorem</a:t>
              </a:r>
              <a:r>
                <a:rPr lang="fr-FR">
                  <a:solidFill>
                    <a:srgbClr val="4472C4"/>
                  </a:solidFill>
                </a:rPr>
                <a:t> </a:t>
              </a:r>
              <a:r>
                <a:rPr lang="fr-FR" err="1">
                  <a:solidFill>
                    <a:srgbClr val="4472C4"/>
                  </a:solidFill>
                </a:rPr>
                <a:t>ipsum</a:t>
              </a:r>
              <a:r>
                <a:rPr lang="fr-FR">
                  <a:solidFill>
                    <a:srgbClr val="4472C4"/>
                  </a:solidFill>
                </a:rPr>
                <a:t> </a:t>
              </a:r>
              <a:r>
                <a:rPr lang="fr-FR" err="1">
                  <a:solidFill>
                    <a:srgbClr val="4472C4"/>
                  </a:solidFill>
                </a:rPr>
                <a:t>dolor</a:t>
              </a:r>
              <a:r>
                <a:rPr lang="fr-FR">
                  <a:solidFill>
                    <a:srgbClr val="4472C4"/>
                  </a:solidFill>
                </a:rPr>
                <a:t> </a:t>
              </a:r>
              <a:r>
                <a:rPr lang="fr-FR" err="1">
                  <a:solidFill>
                    <a:srgbClr val="4472C4"/>
                  </a:solidFill>
                </a:rPr>
                <a:t>sit</a:t>
              </a:r>
              <a:r>
                <a:rPr lang="fr-FR">
                  <a:solidFill>
                    <a:srgbClr val="4472C4"/>
                  </a:solidFill>
                </a:rPr>
                <a:t> </a:t>
              </a:r>
              <a:r>
                <a:rPr lang="fr-FR" err="1">
                  <a:solidFill>
                    <a:srgbClr val="4472C4"/>
                  </a:solidFill>
                </a:rPr>
                <a:t>amet</a:t>
              </a:r>
              <a:r>
                <a:rPr lang="fr-FR">
                  <a:solidFill>
                    <a:srgbClr val="4472C4"/>
                  </a:solidFill>
                </a:rPr>
                <a:t>, </a:t>
              </a:r>
              <a:r>
                <a:rPr lang="fr-FR" err="1">
                  <a:solidFill>
                    <a:srgbClr val="4472C4"/>
                  </a:solidFill>
                </a:rPr>
                <a:t>consectetur</a:t>
              </a:r>
              <a:r>
                <a:rPr lang="fr-FR">
                  <a:solidFill>
                    <a:srgbClr val="4472C4"/>
                  </a:solidFill>
                </a:rPr>
                <a:t> </a:t>
              </a:r>
              <a:r>
                <a:rPr lang="fr-FR" err="1">
                  <a:solidFill>
                    <a:srgbClr val="4472C4"/>
                  </a:solidFill>
                </a:rPr>
                <a:t>adipiscing</a:t>
              </a:r>
              <a:r>
                <a:rPr lang="fr-FR">
                  <a:solidFill>
                    <a:srgbClr val="4472C4"/>
                  </a:solidFill>
                </a:rPr>
                <a:t> </a:t>
              </a:r>
              <a:r>
                <a:rPr lang="fr-FR" err="1">
                  <a:solidFill>
                    <a:srgbClr val="4472C4"/>
                  </a:solidFill>
                </a:rPr>
                <a:t>elit</a:t>
              </a:r>
              <a:r>
                <a:rPr lang="fr-FR">
                  <a:solidFill>
                    <a:srgbClr val="4472C4"/>
                  </a:solidFill>
                </a:rPr>
                <a:t>.</a:t>
              </a:r>
            </a:p>
          </p:txBody>
        </p:sp>
        <p:sp>
          <p:nvSpPr>
            <p:cNvPr id="4" name="TITRE">
              <a:extLst>
                <a:ext uri="{FF2B5EF4-FFF2-40B4-BE49-F238E27FC236}">
                  <a16:creationId xmlns:a16="http://schemas.microsoft.com/office/drawing/2014/main" id="{55A69985-792E-5F44-BEC4-1DEF7FB9FEEA}"/>
                </a:ext>
              </a:extLst>
            </p:cNvPr>
            <p:cNvSpPr txBox="1"/>
            <p:nvPr/>
          </p:nvSpPr>
          <p:spPr>
            <a:xfrm>
              <a:off x="1620078" y="1244464"/>
              <a:ext cx="3520892" cy="222683"/>
            </a:xfrm>
            <a:prstGeom prst="rect">
              <a:avLst/>
            </a:prstGeom>
            <a:noFill/>
          </p:spPr>
          <p:txBody>
            <a:bodyPr wrap="square" rtlCol="0">
              <a:spAutoFit/>
            </a:bodyPr>
            <a:lstStyle/>
            <a:p>
              <a:r>
                <a:rPr lang="fr-FR">
                  <a:solidFill>
                    <a:srgbClr val="4472C4"/>
                  </a:solidFill>
                </a:rPr>
                <a:t>Catégorie</a:t>
              </a:r>
            </a:p>
          </p:txBody>
        </p:sp>
        <p:sp>
          <p:nvSpPr>
            <p:cNvPr id="5" name="NE PAS EDITER">
              <a:extLst>
                <a:ext uri="{FF2B5EF4-FFF2-40B4-BE49-F238E27FC236}">
                  <a16:creationId xmlns:a16="http://schemas.microsoft.com/office/drawing/2014/main" id="{E533855F-DAE2-7949-AB3A-DDAA37BE0F32}"/>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CAT+TITRE PE</a:t>
              </a:r>
            </a:p>
          </p:txBody>
        </p:sp>
      </p:grpSp>
    </p:spTree>
    <p:extLst>
      <p:ext uri="{BB962C8B-B14F-4D97-AF65-F5344CB8AC3E}">
        <p14:creationId xmlns:p14="http://schemas.microsoft.com/office/powerpoint/2010/main" val="3563059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817DD85D-D737-A749-92A8-8F12CD6BE491}"/>
              </a:ext>
            </a:extLst>
          </p:cNvPr>
          <p:cNvGrpSpPr/>
          <p:nvPr/>
        </p:nvGrpSpPr>
        <p:grpSpPr>
          <a:xfrm>
            <a:off x="425302" y="2492992"/>
            <a:ext cx="6166883" cy="3061389"/>
            <a:chOff x="1620078" y="881204"/>
            <a:chExt cx="4108292" cy="1845815"/>
          </a:xfrm>
        </p:grpSpPr>
        <p:sp>
          <p:nvSpPr>
            <p:cNvPr id="21" name="SQUENCE 6 TEXTE">
              <a:extLst>
                <a:ext uri="{FF2B5EF4-FFF2-40B4-BE49-F238E27FC236}">
                  <a16:creationId xmlns:a16="http://schemas.microsoft.com/office/drawing/2014/main" id="{10624C22-18C5-EE48-AFAE-9E5A30C1EC4E}"/>
                </a:ext>
              </a:extLst>
            </p:cNvPr>
            <p:cNvSpPr txBox="1"/>
            <p:nvPr/>
          </p:nvSpPr>
          <p:spPr>
            <a:xfrm>
              <a:off x="1620078" y="2522893"/>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19" name="SQUENCE 5 TEXTE">
              <a:extLst>
                <a:ext uri="{FF2B5EF4-FFF2-40B4-BE49-F238E27FC236}">
                  <a16:creationId xmlns:a16="http://schemas.microsoft.com/office/drawing/2014/main" id="{BAC5DB5C-401F-8343-A042-84A8E264C5B3}"/>
                </a:ext>
              </a:extLst>
            </p:cNvPr>
            <p:cNvSpPr txBox="1"/>
            <p:nvPr/>
          </p:nvSpPr>
          <p:spPr>
            <a:xfrm>
              <a:off x="1620078" y="2235920"/>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17" name="SQUENCE 4 TEXTE">
              <a:extLst>
                <a:ext uri="{FF2B5EF4-FFF2-40B4-BE49-F238E27FC236}">
                  <a16:creationId xmlns:a16="http://schemas.microsoft.com/office/drawing/2014/main" id="{DEEF9264-09B9-B445-8286-22861870575C}"/>
                </a:ext>
              </a:extLst>
            </p:cNvPr>
            <p:cNvSpPr txBox="1"/>
            <p:nvPr/>
          </p:nvSpPr>
          <p:spPr>
            <a:xfrm>
              <a:off x="1620078" y="1948947"/>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9" name="SQUENCE 3 TEXTE">
              <a:extLst>
                <a:ext uri="{FF2B5EF4-FFF2-40B4-BE49-F238E27FC236}">
                  <a16:creationId xmlns:a16="http://schemas.microsoft.com/office/drawing/2014/main" id="{3E956044-E079-A841-A54B-D47765B9BFC5}"/>
                </a:ext>
              </a:extLst>
            </p:cNvPr>
            <p:cNvSpPr txBox="1"/>
            <p:nvPr/>
          </p:nvSpPr>
          <p:spPr>
            <a:xfrm>
              <a:off x="1620078" y="1669051"/>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5" name="SQUENCE 2 TEXTE">
              <a:extLst>
                <a:ext uri="{FF2B5EF4-FFF2-40B4-BE49-F238E27FC236}">
                  <a16:creationId xmlns:a16="http://schemas.microsoft.com/office/drawing/2014/main" id="{4EB7EA9E-F359-0F4B-AAFB-29DDCCE0BBD7}"/>
                </a:ext>
              </a:extLst>
            </p:cNvPr>
            <p:cNvSpPr txBox="1"/>
            <p:nvPr/>
          </p:nvSpPr>
          <p:spPr>
            <a:xfrm>
              <a:off x="1620078" y="1397367"/>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7" name="SQUENCE 1 TEXTE">
              <a:extLst>
                <a:ext uri="{FF2B5EF4-FFF2-40B4-BE49-F238E27FC236}">
                  <a16:creationId xmlns:a16="http://schemas.microsoft.com/office/drawing/2014/main" id="{5D49FD5C-0196-B741-B606-CC3337D7411B}"/>
                </a:ext>
              </a:extLst>
            </p:cNvPr>
            <p:cNvSpPr txBox="1"/>
            <p:nvPr/>
          </p:nvSpPr>
          <p:spPr>
            <a:xfrm>
              <a:off x="1620078" y="1126753"/>
              <a:ext cx="410829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 </a:t>
              </a:r>
            </a:p>
          </p:txBody>
        </p:sp>
        <p:sp>
          <p:nvSpPr>
            <p:cNvPr id="6" name="REMPLACER LE X">
              <a:extLst>
                <a:ext uri="{FF2B5EF4-FFF2-40B4-BE49-F238E27FC236}">
                  <a16:creationId xmlns:a16="http://schemas.microsoft.com/office/drawing/2014/main" id="{CB205AB7-CA9A-5F40-947A-0F66B0C33DA5}"/>
                </a:ext>
              </a:extLst>
            </p:cNvPr>
            <p:cNvSpPr txBox="1"/>
            <p:nvPr/>
          </p:nvSpPr>
          <p:spPr>
            <a:xfrm>
              <a:off x="1620078" y="881204"/>
              <a:ext cx="3975652" cy="204126"/>
            </a:xfrm>
            <a:prstGeom prst="rect">
              <a:avLst/>
            </a:prstGeom>
            <a:noFill/>
          </p:spPr>
          <p:txBody>
            <a:bodyPr wrap="square" rtlCol="0">
              <a:spAutoFit/>
            </a:bodyPr>
            <a:lstStyle/>
            <a:p>
              <a:r>
                <a:rPr lang="fr-FR" sz="1600">
                  <a:solidFill>
                    <a:srgbClr val="BF9000"/>
                  </a:solidFill>
                </a:rPr>
                <a:t>SOMMAIRE XL</a:t>
              </a:r>
            </a:p>
          </p:txBody>
        </p:sp>
      </p:grpSp>
    </p:spTree>
    <p:extLst>
      <p:ext uri="{BB962C8B-B14F-4D97-AF65-F5344CB8AC3E}">
        <p14:creationId xmlns:p14="http://schemas.microsoft.com/office/powerpoint/2010/main" val="15454306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1371</Words>
  <Application>Microsoft Office PowerPoint</Application>
  <PresentationFormat>Grand écran</PresentationFormat>
  <Paragraphs>193</Paragraphs>
  <Slides>33</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33</vt:i4>
      </vt:variant>
    </vt:vector>
  </HeadingPairs>
  <TitlesOfParts>
    <vt:vector size="40" baseType="lpstr">
      <vt:lpstr>Arial</vt:lpstr>
      <vt:lpstr>Calibri</vt:lpstr>
      <vt:lpstr>Calibri Light</vt:lpstr>
      <vt:lpstr>Larsseit</vt:lpstr>
      <vt:lpstr>Trash</vt:lpstr>
      <vt:lpstr>Wingdings</vt:lpstr>
      <vt:lpstr>Thème Office</vt:lpstr>
      <vt:lpstr>Template slides auteur pour préparation motion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slides auteur pour préparation motion</dc:title>
  <dc:subject/>
  <dc:creator>Amelia Toniolo</dc:creator>
  <cp:keywords/>
  <dc:description/>
  <cp:lastModifiedBy>Marine ROYER</cp:lastModifiedBy>
  <cp:revision>1</cp:revision>
  <dcterms:created xsi:type="dcterms:W3CDTF">2022-02-21T16:47:58Z</dcterms:created>
  <dcterms:modified xsi:type="dcterms:W3CDTF">2022-05-02T15:21:50Z</dcterms:modified>
  <cp:category/>
</cp:coreProperties>
</file>